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1"/>
  </p:notesMasterIdLst>
  <p:handoutMasterIdLst>
    <p:handoutMasterId r:id="rId32"/>
  </p:handoutMasterIdLst>
  <p:sldIdLst>
    <p:sldId id="280" r:id="rId2"/>
    <p:sldId id="286" r:id="rId3"/>
    <p:sldId id="272" r:id="rId4"/>
    <p:sldId id="275" r:id="rId5"/>
    <p:sldId id="295" r:id="rId6"/>
    <p:sldId id="296" r:id="rId7"/>
    <p:sldId id="276" r:id="rId8"/>
    <p:sldId id="277" r:id="rId9"/>
    <p:sldId id="278" r:id="rId10"/>
    <p:sldId id="279" r:id="rId11"/>
    <p:sldId id="281" r:id="rId12"/>
    <p:sldId id="282" r:id="rId13"/>
    <p:sldId id="294" r:id="rId14"/>
    <p:sldId id="299" r:id="rId15"/>
    <p:sldId id="293" r:id="rId16"/>
    <p:sldId id="289" r:id="rId17"/>
    <p:sldId id="297" r:id="rId18"/>
    <p:sldId id="283" r:id="rId19"/>
    <p:sldId id="284" r:id="rId20"/>
    <p:sldId id="285" r:id="rId21"/>
    <p:sldId id="287" r:id="rId22"/>
    <p:sldId id="288" r:id="rId23"/>
    <p:sldId id="274" r:id="rId24"/>
    <p:sldId id="290" r:id="rId25"/>
    <p:sldId id="298" r:id="rId26"/>
    <p:sldId id="291" r:id="rId27"/>
    <p:sldId id="292" r:id="rId28"/>
    <p:sldId id="269" r:id="rId29"/>
    <p:sldId id="267" r:id="rId30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FFFF"/>
    <a:srgbClr val="00FF00"/>
    <a:srgbClr val="3333CC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14" autoAdjust="0"/>
  </p:normalViewPr>
  <p:slideViewPr>
    <p:cSldViewPr>
      <p:cViewPr varScale="1">
        <p:scale>
          <a:sx n="82" d="100"/>
          <a:sy n="82" d="100"/>
        </p:scale>
        <p:origin x="146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48D142A-8A82-4919-90E1-249741C06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8FBCC91-D7C2-4A07-A9C8-45771D7257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4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FF2E5-9D93-4093-B945-A125DAD427A3}" type="slidenum">
              <a:rPr lang="en-US"/>
              <a:pPr/>
              <a:t>15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http://www.navfltsm.addr.com/ndb-nav-history.htm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ED2EA-0C7C-4C26-A250-3A7FB5B36AED}" type="slidenum">
              <a:rPr lang="en-US"/>
              <a:pPr/>
              <a:t>18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ABB20-0E2D-4109-B5D6-F1984B092305}" type="slidenum">
              <a:rPr lang="en-US"/>
              <a:pPr/>
              <a:t>19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9A4DA-6D7F-4234-AD82-711A0E6ADFAC}" type="slidenum">
              <a:rPr lang="en-US"/>
              <a:pPr/>
              <a:t>20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BDC31-2E81-46C5-AF82-7E625D689247}" type="slidenum">
              <a:rPr lang="en-US"/>
              <a:pPr/>
              <a:t>21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GB" noProof="0"/>
              <a:t>Klik om het opmaakprofiel te bewerken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Klik om het opmaakprofiel van de modelondertitel te bewerken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041A86-CFEB-442B-B33B-3AAF199B5C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16BB5-7E51-4E98-ADB7-D994075841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8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1DF05-3242-4157-86B3-AD8E185FE6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6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E983DB-1E7C-4D86-A185-9C0446DAD0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12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3FDF-3840-4B77-BB31-076D502717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6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77E83-ADC3-47F7-B1E5-F4A07C9D79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3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B944-928A-42B5-A917-4F928F81D0D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2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205ED-95F5-49B1-BC6C-E81483133A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3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4D981-9D64-461C-8207-0B5A7E1E30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D6165-EB0C-439C-8C91-7CC7CC7ABF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3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56BA5-8782-4683-8DFA-84A0C4D94A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2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80C31-A790-4DAF-B399-A513346C52D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7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het opmaakprofiel te bewerken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opmaakprofielen van de modeltekst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7CCE9F2-A367-45DB-976E-84058D6DFA3F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video/Boeing%20747%20Facing%20Extreme%20Cross%20Wind.mp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31925"/>
          </a:xfrm>
        </p:spPr>
        <p:txBody>
          <a:bodyPr/>
          <a:lstStyle/>
          <a:p>
            <a:r>
              <a:rPr lang="en-US" dirty="0"/>
              <a:t>	FLY AROUND</a:t>
            </a: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900" name="Picture 4" descr="Portolan_by_Jacobus_Russus_of_Messina_1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8750"/>
            <a:ext cx="7620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4371975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6" name="Picture 4" descr="kaart_eh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029200" y="762000"/>
            <a:ext cx="3429000" cy="4572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/>
              <a:t>TAS = 100 KTS</a:t>
            </a:r>
            <a:endParaRPr lang="en-US" sz="2400" b="1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029200" y="1371600"/>
            <a:ext cx="3429000" cy="4572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/>
              <a:t>TH = 0</a:t>
            </a:r>
            <a:r>
              <a:rPr lang="nl-NL" sz="2400" b="1">
                <a:cs typeface="Tahoma" pitchFamily="34" charset="0"/>
              </a:rPr>
              <a:t>°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029200" y="1981200"/>
            <a:ext cx="3429000" cy="4572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/>
              <a:t>VLIEGTIJD = 12 MIN</a:t>
            </a:r>
            <a:endParaRPr lang="nl-NL" sz="2400" b="1">
              <a:cs typeface="Tahoma" pitchFamily="34" charset="0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V="1">
            <a:off x="2087563" y="1736725"/>
            <a:ext cx="0" cy="3505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2124075" y="1773238"/>
            <a:ext cx="1008063" cy="863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2124075" y="2636838"/>
            <a:ext cx="1008063" cy="259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884" name="Picture 12" descr="PH-NWD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1270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5076825" y="4076700"/>
            <a:ext cx="3429000" cy="4572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/>
              <a:t>IN 12 MIN 7 NM</a:t>
            </a:r>
            <a:endParaRPr lang="nl-NL" sz="2400" b="1">
              <a:cs typeface="Tahoma" pitchFamily="34" charset="0"/>
            </a:endParaRP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076825" y="4868863"/>
            <a:ext cx="3429000" cy="4572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/>
              <a:t>W/V = 310/35</a:t>
            </a:r>
            <a:endParaRPr lang="nl-NL" sz="2400" b="1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 animBg="1"/>
      <p:bldP spid="79879" grpId="0" animBg="1"/>
      <p:bldP spid="79881" grpId="0" animBg="1"/>
      <p:bldP spid="79882" grpId="0" animBg="1"/>
      <p:bldP spid="79883" grpId="0" animBg="1"/>
      <p:bldP spid="79885" grpId="0" animBg="1"/>
      <p:bldP spid="798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CONSTRUCTIE WINDDRIEHOEK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Teken de situatie voor 1 uur</a:t>
            </a:r>
          </a:p>
          <a:p>
            <a:r>
              <a:rPr lang="nl-NL"/>
              <a:t>Schaal: 1 cm stelt 10 NM voor</a:t>
            </a:r>
            <a:br>
              <a:rPr lang="nl-NL"/>
            </a:br>
            <a:br>
              <a:rPr lang="nl-NL"/>
            </a:br>
            <a:r>
              <a:rPr lang="nl-NL"/>
              <a:t>Je weet:</a:t>
            </a:r>
          </a:p>
          <a:p>
            <a:r>
              <a:rPr lang="en-US"/>
              <a:t>Wind W/V = 310</a:t>
            </a:r>
            <a:r>
              <a:rPr lang="en-US">
                <a:cs typeface="Tahoma" pitchFamily="34" charset="0"/>
              </a:rPr>
              <a:t>°/35</a:t>
            </a:r>
          </a:p>
          <a:p>
            <a:r>
              <a:rPr lang="en-US">
                <a:cs typeface="Tahoma" pitchFamily="34" charset="0"/>
              </a:rPr>
              <a:t>TAS = 100 kts</a:t>
            </a:r>
          </a:p>
          <a:p>
            <a:r>
              <a:rPr lang="en-US">
                <a:cs typeface="Tahoma" pitchFamily="34" charset="0"/>
              </a:rPr>
              <a:t>TT = 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rot="20700000" flipH="1" flipV="1">
            <a:off x="4354513" y="1370013"/>
            <a:ext cx="36512" cy="3600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7800000" flipV="1">
            <a:off x="4372769" y="1215231"/>
            <a:ext cx="0" cy="125888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311525" y="2852738"/>
            <a:ext cx="1063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10 cm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851275" y="1089025"/>
            <a:ext cx="873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3,5 cm</a:t>
            </a: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4859338" y="441325"/>
            <a:ext cx="0" cy="60483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4859338" y="2205038"/>
            <a:ext cx="0" cy="269875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5019675" y="3155950"/>
            <a:ext cx="873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7,5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5" grpId="0"/>
      <p:bldP spid="83976" grpId="0"/>
      <p:bldP spid="83979" grpId="0" animBg="1"/>
      <p:bldP spid="83980" grpId="0" animBg="1"/>
      <p:bldP spid="839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2" name="Picture 4" descr="flightcom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-342900"/>
            <a:ext cx="3714751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71438" y="188913"/>
            <a:ext cx="2779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/>
              <a:t>W/V = 310/35</a:t>
            </a:r>
            <a:endParaRPr lang="nl-NL" sz="2400" b="1">
              <a:cs typeface="Tahoma" pitchFamily="34" charset="0"/>
            </a:endParaRP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1162050" y="3213100"/>
            <a:ext cx="720725" cy="720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1474788" y="4340225"/>
            <a:ext cx="71437" cy="71438"/>
          </a:xfrm>
          <a:prstGeom prst="ellipse">
            <a:avLst/>
          </a:prstGeom>
          <a:solidFill>
            <a:srgbClr val="3333CC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1512888" y="4375150"/>
            <a:ext cx="0" cy="719138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58" name="Picture 10" descr="flightco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-342900"/>
            <a:ext cx="371475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9" name="Picture 11" descr="flightco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-342900"/>
            <a:ext cx="371475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4211638" y="3213100"/>
            <a:ext cx="720725" cy="720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63" name="Group 15"/>
          <p:cNvGrpSpPr>
            <a:grpSpLocks/>
          </p:cNvGrpSpPr>
          <p:nvPr/>
        </p:nvGrpSpPr>
        <p:grpSpPr bwMode="auto">
          <a:xfrm rot="-3006855">
            <a:off x="4265613" y="4492625"/>
            <a:ext cx="71437" cy="754063"/>
            <a:chOff x="929" y="2734"/>
            <a:chExt cx="45" cy="475"/>
          </a:xfrm>
        </p:grpSpPr>
        <p:sp>
          <p:nvSpPr>
            <p:cNvPr id="104464" name="Oval 16"/>
            <p:cNvSpPr>
              <a:spLocks noChangeArrowheads="1"/>
            </p:cNvSpPr>
            <p:nvPr/>
          </p:nvSpPr>
          <p:spPr bwMode="auto">
            <a:xfrm>
              <a:off x="929" y="2734"/>
              <a:ext cx="45" cy="45"/>
            </a:xfrm>
            <a:prstGeom prst="ellipse">
              <a:avLst/>
            </a:prstGeom>
            <a:solidFill>
              <a:srgbClr val="3333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5" name="Line 17"/>
            <p:cNvSpPr>
              <a:spLocks noChangeShapeType="1"/>
            </p:cNvSpPr>
            <p:nvPr/>
          </p:nvSpPr>
          <p:spPr bwMode="auto">
            <a:xfrm>
              <a:off x="953" y="2756"/>
              <a:ext cx="0" cy="453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6" name="Group 18"/>
          <p:cNvGrpSpPr>
            <a:grpSpLocks/>
          </p:cNvGrpSpPr>
          <p:nvPr/>
        </p:nvGrpSpPr>
        <p:grpSpPr bwMode="auto">
          <a:xfrm rot="-3006855">
            <a:off x="7289800" y="4456113"/>
            <a:ext cx="71438" cy="754062"/>
            <a:chOff x="929" y="2734"/>
            <a:chExt cx="45" cy="475"/>
          </a:xfrm>
        </p:grpSpPr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>
              <a:off x="929" y="2734"/>
              <a:ext cx="45" cy="45"/>
            </a:xfrm>
            <a:prstGeom prst="ellipse">
              <a:avLst/>
            </a:prstGeom>
            <a:solidFill>
              <a:srgbClr val="3333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Line 20"/>
            <p:cNvSpPr>
              <a:spLocks noChangeShapeType="1"/>
            </p:cNvSpPr>
            <p:nvPr/>
          </p:nvSpPr>
          <p:spPr bwMode="auto">
            <a:xfrm>
              <a:off x="953" y="2756"/>
              <a:ext cx="0" cy="453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4572000" y="5121275"/>
            <a:ext cx="0" cy="11874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7596188" y="5084763"/>
            <a:ext cx="0" cy="143986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>
            <a:off x="7077075" y="4605338"/>
            <a:ext cx="519113" cy="1919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3167063" y="188913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/>
              <a:t>TT = 0</a:t>
            </a:r>
            <a:r>
              <a:rPr lang="nl-NL" sz="2400" b="1">
                <a:cs typeface="Tahoma" pitchFamily="34" charset="0"/>
              </a:rPr>
              <a:t>°</a:t>
            </a: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6156325" y="188913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2400" b="1"/>
              <a:t>TAS = 100 KTS</a:t>
            </a:r>
            <a:endParaRPr lang="nl-NL" sz="2400" b="1">
              <a:cs typeface="Tahoma" pitchFamily="34" charset="0"/>
            </a:endParaRPr>
          </a:p>
        </p:txBody>
      </p:sp>
      <p:sp>
        <p:nvSpPr>
          <p:cNvPr id="104474" name="Freeform 26"/>
          <p:cNvSpPr>
            <a:spLocks/>
          </p:cNvSpPr>
          <p:nvPr/>
        </p:nvSpPr>
        <p:spPr bwMode="auto">
          <a:xfrm>
            <a:off x="6408738" y="4545013"/>
            <a:ext cx="2303462" cy="360362"/>
          </a:xfrm>
          <a:custGeom>
            <a:avLst/>
            <a:gdLst>
              <a:gd name="T0" fmla="*/ 0 w 1497"/>
              <a:gd name="T1" fmla="*/ 250 h 250"/>
              <a:gd name="T2" fmla="*/ 158 w 1497"/>
              <a:gd name="T3" fmla="*/ 136 h 250"/>
              <a:gd name="T4" fmla="*/ 453 w 1497"/>
              <a:gd name="T5" fmla="*/ 23 h 250"/>
              <a:gd name="T6" fmla="*/ 635 w 1497"/>
              <a:gd name="T7" fmla="*/ 0 h 250"/>
              <a:gd name="T8" fmla="*/ 748 w 1497"/>
              <a:gd name="T9" fmla="*/ 0 h 250"/>
              <a:gd name="T10" fmla="*/ 952 w 1497"/>
              <a:gd name="T11" fmla="*/ 23 h 250"/>
              <a:gd name="T12" fmla="*/ 1134 w 1497"/>
              <a:gd name="T13" fmla="*/ 68 h 250"/>
              <a:gd name="T14" fmla="*/ 1292 w 1497"/>
              <a:gd name="T15" fmla="*/ 113 h 250"/>
              <a:gd name="T16" fmla="*/ 1406 w 1497"/>
              <a:gd name="T17" fmla="*/ 182 h 250"/>
              <a:gd name="T18" fmla="*/ 1497 w 1497"/>
              <a:gd name="T19" fmla="*/ 227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97" h="250">
                <a:moveTo>
                  <a:pt x="0" y="250"/>
                </a:moveTo>
                <a:lnTo>
                  <a:pt x="158" y="136"/>
                </a:lnTo>
                <a:lnTo>
                  <a:pt x="453" y="23"/>
                </a:lnTo>
                <a:lnTo>
                  <a:pt x="635" y="0"/>
                </a:lnTo>
                <a:lnTo>
                  <a:pt x="748" y="0"/>
                </a:lnTo>
                <a:lnTo>
                  <a:pt x="952" y="23"/>
                </a:lnTo>
                <a:lnTo>
                  <a:pt x="1134" y="68"/>
                </a:lnTo>
                <a:lnTo>
                  <a:pt x="1292" y="113"/>
                </a:lnTo>
                <a:lnTo>
                  <a:pt x="1406" y="182"/>
                </a:lnTo>
                <a:lnTo>
                  <a:pt x="1497" y="227"/>
                </a:lnTo>
              </a:path>
            </a:pathLst>
          </a:custGeom>
          <a:noFill/>
          <a:ln w="19050" cap="flat" cmpd="sng">
            <a:solidFill>
              <a:schemeClr val="hlink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nimBg="1"/>
      <p:bldP spid="104456" grpId="0" animBg="1"/>
      <p:bldP spid="104457" grpId="0" animBg="1"/>
      <p:bldP spid="104460" grpId="0" animBg="1"/>
      <p:bldP spid="104469" grpId="0" animBg="1"/>
      <p:bldP spid="104470" grpId="0" animBg="1"/>
      <p:bldP spid="104471" grpId="0" animBg="1"/>
      <p:bldP spid="104472" grpId="0"/>
      <p:bldP spid="104473" grpId="0"/>
      <p:bldP spid="1044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RADIO-NAVIGATIE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HOMING</a:t>
            </a: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4" name="Picture 4" descr="r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4450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292725" y="2852738"/>
            <a:ext cx="2487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Radio Direction Finder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63" name="Picture 7" descr="ADF_AFLE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867400" y="3500438"/>
            <a:ext cx="296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Automactic Direction Finder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HET WAAIT MEESTAL …..</a:t>
            </a:r>
            <a:br>
              <a:rPr lang="en-US" sz="4000"/>
            </a:br>
            <a:endParaRPr lang="en-US" sz="400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endParaRPr lang="en-US"/>
          </a:p>
        </p:txBody>
      </p:sp>
      <p:pic>
        <p:nvPicPr>
          <p:cNvPr id="84995" name="Picture 3" descr="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722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821363" y="682625"/>
            <a:ext cx="2913062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3200">
                <a:solidFill>
                  <a:srgbClr val="FF3300"/>
                </a:solidFill>
                <a:latin typeface="Arial" charset="0"/>
              </a:rPr>
              <a:t>1 omwenteling </a:t>
            </a:r>
          </a:p>
          <a:p>
            <a:r>
              <a:rPr lang="nl-NL" sz="3200">
                <a:solidFill>
                  <a:srgbClr val="FF3300"/>
                </a:solidFill>
                <a:latin typeface="Arial" charset="0"/>
              </a:rPr>
              <a:t>in 36 sec.</a:t>
            </a:r>
            <a:endParaRPr lang="en-GB" sz="3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 flipV="1">
            <a:off x="2843213" y="981075"/>
            <a:ext cx="381000" cy="2133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2916238" y="35004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232525" y="4154488"/>
            <a:ext cx="24066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sz="2400">
                <a:latin typeface="Arial" charset="0"/>
              </a:rPr>
              <a:t>Na 6 seconden?</a:t>
            </a:r>
            <a:endParaRPr lang="en-GB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 autoUpdateAnimBg="0"/>
      <p:bldP spid="84997" grpId="0" animBg="1"/>
      <p:bldP spid="84998" grpId="0" animBg="1"/>
      <p:bldP spid="8499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endParaRPr lang="en-US"/>
          </a:p>
        </p:txBody>
      </p:sp>
      <p:pic>
        <p:nvPicPr>
          <p:cNvPr id="88067" name="Picture 3" descr="vorrad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3700"/>
            <a:ext cx="9144000" cy="72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Een </a:t>
            </a:r>
            <a:r>
              <a:rPr lang="en-US" b="1"/>
              <a:t>portolaan</a:t>
            </a:r>
            <a:r>
              <a:rPr lang="en-US"/>
              <a:t> (of portulaan) was een vroegmoderne Zuid-Europese handgetekende zeekaart uit de 13e eeuw of later. </a:t>
            </a:r>
          </a:p>
          <a:p>
            <a:r>
              <a:rPr lang="en-US"/>
              <a:t>Portolanen waren niet voorzien van lengte- en breedtegraden omdat de navigatie gebaseerd was op koers en afstand.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VOR </a:t>
            </a:r>
            <a:r>
              <a:rPr lang="en-US" sz="2400" b="1"/>
              <a:t>VERY HIGH REQUENCY OMNI-RANGE</a:t>
            </a:r>
            <a:r>
              <a:rPr lang="en-US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7" name="Picture 5" descr="VOR Rece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05000"/>
            <a:ext cx="4135438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course-deviation-indicator-c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4300537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endParaRPr lang="en-US"/>
          </a:p>
        </p:txBody>
      </p:sp>
      <p:pic>
        <p:nvPicPr>
          <p:cNvPr id="93187" name="Picture 3" descr="vorpla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42900"/>
            <a:ext cx="89725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953000"/>
            <a:ext cx="13827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349375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1463675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1589088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2" name="Picture 8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371600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3" name="Picture 9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09800"/>
            <a:ext cx="1554163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5" name="Picture 3" descr="Block Island VO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0"/>
            <a:ext cx="67849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VOR APPLET</a:t>
            </a:r>
            <a:endParaRPr lang="en-GB"/>
          </a:p>
        </p:txBody>
      </p:sp>
      <p:pic>
        <p:nvPicPr>
          <p:cNvPr id="47108" name="Picture 4" descr="VORS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3738" y="3295650"/>
            <a:ext cx="2676525" cy="1333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4" name="Picture 4" descr="tim_app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75688" cy="5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HET KAN HEEL HARD WAAIEN …..</a:t>
            </a:r>
            <a:br>
              <a:rPr lang="en-US" sz="4000"/>
            </a:br>
            <a:endParaRPr lang="en-US" sz="40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 action="ppaction://hlinkfile"/>
              </a:rPr>
              <a:t>Movie crosswind landing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Windhoek</a:t>
            </a: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Berekenen van cross-wind </a:t>
            </a:r>
            <a:br>
              <a:rPr lang="nl-NL"/>
            </a:br>
            <a:r>
              <a:rPr lang="nl-NL"/>
              <a:t>en head/tail-wind componenten</a:t>
            </a:r>
            <a:br>
              <a:rPr lang="nl-NL"/>
            </a:br>
            <a:endParaRPr lang="nl-NL"/>
          </a:p>
          <a:p>
            <a:r>
              <a:rPr lang="nl-NL"/>
              <a:t>Bijvoorbeeld:</a:t>
            </a:r>
            <a:br>
              <a:rPr lang="nl-NL"/>
            </a:br>
            <a:r>
              <a:rPr lang="nl-NL"/>
              <a:t>baan 27</a:t>
            </a:r>
            <a:br>
              <a:rPr lang="nl-NL"/>
            </a:br>
            <a:r>
              <a:rPr lang="nl-NL"/>
              <a:t>wind 325/40</a:t>
            </a:r>
            <a:endParaRPr lang="en-US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90588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74638"/>
            <a:ext cx="4754563" cy="6583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 GPS</a:t>
            </a:r>
            <a:endParaRPr lang="en-GB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457200" y="2819400"/>
            <a:ext cx="83058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23" name="Picture 11" descr="HandheldGP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200400"/>
            <a:ext cx="1876425" cy="141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4" name="Picture 12" descr="Panel_Mount_G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114675"/>
            <a:ext cx="1990725" cy="145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7" name="Picture 15" descr="GPS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819400"/>
            <a:ext cx="102076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 VOR</a:t>
            </a:r>
            <a:endParaRPr lang="en-GB"/>
          </a:p>
        </p:txBody>
      </p:sp>
      <p:pic>
        <p:nvPicPr>
          <p:cNvPr id="34820" name="Picture 4" descr="v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288" y="2128838"/>
            <a:ext cx="3781425" cy="3667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OP KOERS MET KAART EN ……</a:t>
            </a: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31925"/>
          </a:xfrm>
        </p:spPr>
        <p:txBody>
          <a:bodyPr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85" name="Picture 9" descr="cockpit_PA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/>
          <a:stretch>
            <a:fillRect/>
          </a:stretch>
        </p:blipFill>
        <p:spPr bwMode="auto">
          <a:xfrm>
            <a:off x="0" y="0"/>
            <a:ext cx="93726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6" name="Picture 4" descr="PiperSuperCubBacklight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93775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4" name="Picture 4" descr="PiperSuperCubLowSun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26988"/>
            <a:ext cx="9721850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4" name="Picture 4" descr="ph_g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-609600" y="-4763"/>
            <a:ext cx="99822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8" name="Picture 4" descr="cessna_172_cock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3338"/>
            <a:ext cx="9753600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stock-photo-the-v-f-r-pilot-s-tools-for-pilot-age-and-dead-reckoning-34834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>
            <a:fillRect/>
          </a:stretch>
        </p:blipFill>
        <p:spPr bwMode="auto">
          <a:xfrm>
            <a:off x="466725" y="620713"/>
            <a:ext cx="8210550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eaan">
  <a:themeElements>
    <a:clrScheme name="Ocea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763</TotalTime>
  <Words>164</Words>
  <Application>Microsoft Office PowerPoint</Application>
  <PresentationFormat>On-screen Show (4:3)</PresentationFormat>
  <Paragraphs>45</Paragraphs>
  <Slides>29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Unicode MS</vt:lpstr>
      <vt:lpstr>Tahoma</vt:lpstr>
      <vt:lpstr>Wingdings</vt:lpstr>
      <vt:lpstr>Oceaan</vt:lpstr>
      <vt:lpstr> FLY AROUND</vt:lpstr>
      <vt:lpstr>PowerPoint Presentation</vt:lpstr>
      <vt:lpstr>OP KOERS MET KAART EN 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CONSTRUCTIE WINDDRIEHOEK</vt:lpstr>
      <vt:lpstr>PowerPoint Presentation</vt:lpstr>
      <vt:lpstr>PowerPoint Presentation</vt:lpstr>
      <vt:lpstr>RADIO-NAVIGATIE</vt:lpstr>
      <vt:lpstr>HOMING</vt:lpstr>
      <vt:lpstr>PowerPoint Presentation</vt:lpstr>
      <vt:lpstr>HET WAAIT MEESTAL ….. </vt:lpstr>
      <vt:lpstr>PowerPoint Presentation</vt:lpstr>
      <vt:lpstr>PowerPoint Presentation</vt:lpstr>
      <vt:lpstr>VOR VERY HIGH REQUENCY OMNI-RANGE </vt:lpstr>
      <vt:lpstr>PowerPoint Presentation</vt:lpstr>
      <vt:lpstr>PowerPoint Presentation</vt:lpstr>
      <vt:lpstr>VOR APPLET</vt:lpstr>
      <vt:lpstr>PowerPoint Presentation</vt:lpstr>
      <vt:lpstr>HET KAN HEEL HARD WAAIEN ….. </vt:lpstr>
      <vt:lpstr>Windhoek</vt:lpstr>
      <vt:lpstr>PowerPoint Presentation</vt:lpstr>
      <vt:lpstr>MET GPS</vt:lpstr>
      <vt:lpstr>MET VOR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NAVIGATIE</dc:title>
  <dc:creator>Mieke Abels</dc:creator>
  <cp:lastModifiedBy>Mieke Abels</cp:lastModifiedBy>
  <cp:revision>31</cp:revision>
  <dcterms:created xsi:type="dcterms:W3CDTF">2003-02-18T21:54:21Z</dcterms:created>
  <dcterms:modified xsi:type="dcterms:W3CDTF">2019-10-17T09:25:22Z</dcterms:modified>
</cp:coreProperties>
</file>