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33" r:id="rId1"/>
    <p:sldMasterId id="2147483743" r:id="rId2"/>
  </p:sldMasterIdLst>
  <p:notesMasterIdLst>
    <p:notesMasterId r:id="rId45"/>
  </p:notesMasterIdLst>
  <p:handoutMasterIdLst>
    <p:handoutMasterId r:id="rId46"/>
  </p:handoutMasterIdLst>
  <p:sldIdLst>
    <p:sldId id="257" r:id="rId3"/>
    <p:sldId id="343" r:id="rId4"/>
    <p:sldId id="342" r:id="rId5"/>
    <p:sldId id="344" r:id="rId6"/>
    <p:sldId id="1152" r:id="rId7"/>
    <p:sldId id="397" r:id="rId8"/>
    <p:sldId id="399" r:id="rId9"/>
    <p:sldId id="1149" r:id="rId10"/>
    <p:sldId id="400" r:id="rId11"/>
    <p:sldId id="415" r:id="rId12"/>
    <p:sldId id="401" r:id="rId13"/>
    <p:sldId id="394" r:id="rId14"/>
    <p:sldId id="1159" r:id="rId15"/>
    <p:sldId id="1160" r:id="rId16"/>
    <p:sldId id="395" r:id="rId17"/>
    <p:sldId id="1095" r:id="rId18"/>
    <p:sldId id="346" r:id="rId19"/>
    <p:sldId id="347" r:id="rId20"/>
    <p:sldId id="390" r:id="rId21"/>
    <p:sldId id="1148" r:id="rId22"/>
    <p:sldId id="1153" r:id="rId23"/>
    <p:sldId id="367" r:id="rId24"/>
    <p:sldId id="410" r:id="rId25"/>
    <p:sldId id="369" r:id="rId26"/>
    <p:sldId id="412" r:id="rId27"/>
    <p:sldId id="411" r:id="rId28"/>
    <p:sldId id="370" r:id="rId29"/>
    <p:sldId id="380" r:id="rId30"/>
    <p:sldId id="1154" r:id="rId31"/>
    <p:sldId id="409" r:id="rId32"/>
    <p:sldId id="1151" r:id="rId33"/>
    <p:sldId id="1155" r:id="rId34"/>
    <p:sldId id="1150" r:id="rId35"/>
    <p:sldId id="381" r:id="rId36"/>
    <p:sldId id="375" r:id="rId37"/>
    <p:sldId id="1156" r:id="rId38"/>
    <p:sldId id="340" r:id="rId39"/>
    <p:sldId id="1157" r:id="rId40"/>
    <p:sldId id="1158" r:id="rId41"/>
    <p:sldId id="1161" r:id="rId42"/>
    <p:sldId id="319" r:id="rId43"/>
    <p:sldId id="316" r:id="rId44"/>
  </p:sldIdLst>
  <p:sldSz cx="9144000" cy="6858000" type="screen4x3"/>
  <p:notesSz cx="6858000" cy="9144000"/>
  <p:defaultTex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391" userDrawn="1">
          <p15:clr>
            <a:srgbClr val="A4A3A4"/>
          </p15:clr>
        </p15:guide>
        <p15:guide id="2" pos="2880">
          <p15:clr>
            <a:srgbClr val="A4A3A4"/>
          </p15:clr>
        </p15:guide>
        <p15:guide id="3" orient="horz" pos="743">
          <p15:clr>
            <a:srgbClr val="A4A3A4"/>
          </p15:clr>
        </p15:guide>
        <p15:guide id="4" pos="5602" userDrawn="1">
          <p15:clr>
            <a:srgbClr val="A4A3A4"/>
          </p15:clr>
        </p15:guide>
        <p15:guide id="5" orient="horz" pos="451">
          <p15:clr>
            <a:srgbClr val="A4A3A4"/>
          </p15:clr>
        </p15:guide>
        <p15:guide id="6" pos="385" userDrawn="1">
          <p15:clr>
            <a:srgbClr val="A4A3A4"/>
          </p15:clr>
        </p15:guide>
        <p15:guide id="7" orient="horz">
          <p15:clr>
            <a:srgbClr val="A4A3A4"/>
          </p15:clr>
        </p15:guide>
        <p15:guide id="8" pos="575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Pancakes" initials="PP" lastIdx="1" clrIdx="0"/>
  <p:cmAuthor id="2" name="Regine Brandtner" initials="RB" lastIdx="2" clrIdx="1"/>
  <p:cmAuthor id="3" name="Birte Pöhler" initials="BP" lastIdx="1" clrIdx="2"/>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A86"/>
    <a:srgbClr val="FFFFFF"/>
    <a:srgbClr val="FF40FF"/>
    <a:srgbClr val="BBE0E3"/>
    <a:srgbClr val="FFFF00"/>
    <a:srgbClr val="000000"/>
    <a:srgbClr val="F8B44F"/>
    <a:srgbClr val="9F9FFF"/>
    <a:srgbClr val="51BED1"/>
    <a:srgbClr val="005B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13" autoAdjust="0"/>
    <p:restoredTop sz="78231" autoAdjust="0"/>
  </p:normalViewPr>
  <p:slideViewPr>
    <p:cSldViewPr>
      <p:cViewPr varScale="1">
        <p:scale>
          <a:sx n="94" d="100"/>
          <a:sy n="94" d="100"/>
        </p:scale>
        <p:origin x="2072" y="192"/>
      </p:cViewPr>
      <p:guideLst>
        <p:guide orient="horz" pos="391"/>
        <p:guide pos="2880"/>
        <p:guide orient="horz" pos="743"/>
        <p:guide pos="5602"/>
        <p:guide orient="horz" pos="451"/>
        <p:guide pos="385"/>
        <p:guide orient="horz"/>
        <p:guide pos="5759"/>
      </p:guideLst>
    </p:cSldViewPr>
  </p:slideViewPr>
  <p:outlineViewPr>
    <p:cViewPr>
      <p:scale>
        <a:sx n="33" d="100"/>
        <a:sy n="33" d="100"/>
      </p:scale>
      <p:origin x="0" y="0"/>
    </p:cViewPr>
  </p:outlineViewPr>
  <p:notesTextViewPr>
    <p:cViewPr>
      <p:scale>
        <a:sx n="120" d="100"/>
        <a:sy n="120" d="100"/>
      </p:scale>
      <p:origin x="0" y="0"/>
    </p:cViewPr>
  </p:notesTextViewPr>
  <p:sorterViewPr>
    <p:cViewPr>
      <p:scale>
        <a:sx n="66" d="100"/>
        <a:sy n="66" d="100"/>
      </p:scale>
      <p:origin x="0" y="0"/>
    </p:cViewPr>
  </p:sorterViewPr>
  <p:notesViewPr>
    <p:cSldViewPr>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6.png"/><Relationship Id="rId7" Type="http://schemas.openxmlformats.org/officeDocument/2006/relationships/image" Target="../media/image19.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1.svg"/><Relationship Id="rId4" Type="http://schemas.openxmlformats.org/officeDocument/2006/relationships/image" Target="../media/image37.svg"/><Relationship Id="rId9"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6.png"/><Relationship Id="rId7" Type="http://schemas.openxmlformats.org/officeDocument/2006/relationships/image" Target="../media/image19.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1.svg"/><Relationship Id="rId4" Type="http://schemas.openxmlformats.org/officeDocument/2006/relationships/image" Target="../media/image37.svg"/><Relationship Id="rId9"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B3BB93-0CD1-4782-956A-14EB1D5F6D7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5527C72-3D55-4FEF-972F-ED4E6BDB8414}">
      <dgm:prSet/>
      <dgm:spPr/>
      <dgm:t>
        <a:bodyPr/>
        <a:lstStyle/>
        <a:p>
          <a:r>
            <a:rPr lang="nl-NL"/>
            <a:t>Every schoolsubject has its own language.</a:t>
          </a:r>
          <a:endParaRPr lang="en-US"/>
        </a:p>
      </dgm:t>
    </dgm:pt>
    <dgm:pt modelId="{F553984B-59E1-46AE-85EE-AABE7DAF6C33}" type="parTrans" cxnId="{4DE99F0A-99DC-4908-B85B-25DE06D635B9}">
      <dgm:prSet/>
      <dgm:spPr/>
      <dgm:t>
        <a:bodyPr/>
        <a:lstStyle/>
        <a:p>
          <a:endParaRPr lang="en-US"/>
        </a:p>
      </dgm:t>
    </dgm:pt>
    <dgm:pt modelId="{E902A322-B916-4A3E-8725-026E9462D489}" type="sibTrans" cxnId="{4DE99F0A-99DC-4908-B85B-25DE06D635B9}">
      <dgm:prSet/>
      <dgm:spPr/>
      <dgm:t>
        <a:bodyPr/>
        <a:lstStyle/>
        <a:p>
          <a:endParaRPr lang="en-US"/>
        </a:p>
      </dgm:t>
    </dgm:pt>
    <dgm:pt modelId="{FF7EA47A-F2C3-4571-AB7E-1AB085D31DC5}">
      <dgm:prSet/>
      <dgm:spPr/>
      <dgm:t>
        <a:bodyPr/>
        <a:lstStyle/>
        <a:p>
          <a:r>
            <a:rPr lang="nl-NL"/>
            <a:t>The language of mathematics is different from the language of other schoolsubjects.</a:t>
          </a:r>
          <a:endParaRPr lang="en-US"/>
        </a:p>
      </dgm:t>
    </dgm:pt>
    <dgm:pt modelId="{F9A69BFC-6554-457B-BB02-0EF4199D15CE}" type="parTrans" cxnId="{8CA482A0-F0EA-4503-AC33-0AE54ED3C43D}">
      <dgm:prSet/>
      <dgm:spPr/>
      <dgm:t>
        <a:bodyPr/>
        <a:lstStyle/>
        <a:p>
          <a:endParaRPr lang="en-US"/>
        </a:p>
      </dgm:t>
    </dgm:pt>
    <dgm:pt modelId="{3A04DE07-1F4E-4957-A4E1-C0B82CE459F9}" type="sibTrans" cxnId="{8CA482A0-F0EA-4503-AC33-0AE54ED3C43D}">
      <dgm:prSet/>
      <dgm:spPr/>
      <dgm:t>
        <a:bodyPr/>
        <a:lstStyle/>
        <a:p>
          <a:endParaRPr lang="en-US"/>
        </a:p>
      </dgm:t>
    </dgm:pt>
    <dgm:pt modelId="{9F29FBFD-3031-4B7B-89E6-4722821F999C}">
      <dgm:prSet/>
      <dgm:spPr/>
      <dgm:t>
        <a:bodyPr/>
        <a:lstStyle/>
        <a:p>
          <a:r>
            <a:rPr lang="nl-NL"/>
            <a:t>Mathematical language has specific features</a:t>
          </a:r>
          <a:endParaRPr lang="en-US"/>
        </a:p>
      </dgm:t>
    </dgm:pt>
    <dgm:pt modelId="{66C426C6-FFB5-4D2D-8FEA-9522AB9E76C7}" type="parTrans" cxnId="{8EEAF086-0B79-40E2-A265-E5E6B3D5088B}">
      <dgm:prSet/>
      <dgm:spPr/>
      <dgm:t>
        <a:bodyPr/>
        <a:lstStyle/>
        <a:p>
          <a:endParaRPr lang="en-US"/>
        </a:p>
      </dgm:t>
    </dgm:pt>
    <dgm:pt modelId="{52FF14AD-79D6-45D5-9EC4-BA7D891FD148}" type="sibTrans" cxnId="{8EEAF086-0B79-40E2-A265-E5E6B3D5088B}">
      <dgm:prSet/>
      <dgm:spPr/>
      <dgm:t>
        <a:bodyPr/>
        <a:lstStyle/>
        <a:p>
          <a:endParaRPr lang="en-US"/>
        </a:p>
      </dgm:t>
    </dgm:pt>
    <dgm:pt modelId="{14BD05AC-365F-4F31-BA3A-17CC5776C612}" type="pres">
      <dgm:prSet presAssocID="{1AB3BB93-0CD1-4782-956A-14EB1D5F6D75}" presName="root" presStyleCnt="0">
        <dgm:presLayoutVars>
          <dgm:dir/>
          <dgm:resizeHandles val="exact"/>
        </dgm:presLayoutVars>
      </dgm:prSet>
      <dgm:spPr/>
    </dgm:pt>
    <dgm:pt modelId="{B60CA691-CC87-4C66-8735-0004D3760ADF}" type="pres">
      <dgm:prSet presAssocID="{35527C72-3D55-4FEF-972F-ED4E6BDB8414}" presName="compNode" presStyleCnt="0"/>
      <dgm:spPr/>
    </dgm:pt>
    <dgm:pt modelId="{68337ABA-571D-4F96-AD64-C2F4DE8DE1CC}" type="pres">
      <dgm:prSet presAssocID="{35527C72-3D55-4FEF-972F-ED4E6BDB8414}" presName="bgRect" presStyleLbl="bgShp" presStyleIdx="0" presStyleCnt="3"/>
      <dgm:spPr/>
    </dgm:pt>
    <dgm:pt modelId="{551B5C97-C9C0-403F-8F65-090A579767FE}" type="pres">
      <dgm:prSet presAssocID="{35527C72-3D55-4FEF-972F-ED4E6BDB841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raak"/>
        </a:ext>
      </dgm:extLst>
    </dgm:pt>
    <dgm:pt modelId="{0CD49D37-42DA-4384-BF27-C824B7F281F6}" type="pres">
      <dgm:prSet presAssocID="{35527C72-3D55-4FEF-972F-ED4E6BDB8414}" presName="spaceRect" presStyleCnt="0"/>
      <dgm:spPr/>
    </dgm:pt>
    <dgm:pt modelId="{3B412919-E16E-4CF1-91B9-554A56670F51}" type="pres">
      <dgm:prSet presAssocID="{35527C72-3D55-4FEF-972F-ED4E6BDB8414}" presName="parTx" presStyleLbl="revTx" presStyleIdx="0" presStyleCnt="3">
        <dgm:presLayoutVars>
          <dgm:chMax val="0"/>
          <dgm:chPref val="0"/>
        </dgm:presLayoutVars>
      </dgm:prSet>
      <dgm:spPr/>
    </dgm:pt>
    <dgm:pt modelId="{A28C56C6-A6ED-4B26-A4FE-7F28EB244F58}" type="pres">
      <dgm:prSet presAssocID="{E902A322-B916-4A3E-8725-026E9462D489}" presName="sibTrans" presStyleCnt="0"/>
      <dgm:spPr/>
    </dgm:pt>
    <dgm:pt modelId="{B96F3870-3879-4F4C-B928-C4AD23833F41}" type="pres">
      <dgm:prSet presAssocID="{FF7EA47A-F2C3-4571-AB7E-1AB085D31DC5}" presName="compNode" presStyleCnt="0"/>
      <dgm:spPr/>
    </dgm:pt>
    <dgm:pt modelId="{790F2C26-1851-4C9C-A786-720BBB5DDFBE}" type="pres">
      <dgm:prSet presAssocID="{FF7EA47A-F2C3-4571-AB7E-1AB085D31DC5}" presName="bgRect" presStyleLbl="bgShp" presStyleIdx="1" presStyleCnt="3"/>
      <dgm:spPr/>
    </dgm:pt>
    <dgm:pt modelId="{1161B491-BF88-46BA-B700-11CAE8C629C3}" type="pres">
      <dgm:prSet presAssocID="{FF7EA47A-F2C3-4571-AB7E-1AB085D31DC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skunde"/>
        </a:ext>
      </dgm:extLst>
    </dgm:pt>
    <dgm:pt modelId="{827707C5-42A9-4E99-AE32-096E46DCCC59}" type="pres">
      <dgm:prSet presAssocID="{FF7EA47A-F2C3-4571-AB7E-1AB085D31DC5}" presName="spaceRect" presStyleCnt="0"/>
      <dgm:spPr/>
    </dgm:pt>
    <dgm:pt modelId="{38A2CCEE-A918-4F83-8873-BB78456053AA}" type="pres">
      <dgm:prSet presAssocID="{FF7EA47A-F2C3-4571-AB7E-1AB085D31DC5}" presName="parTx" presStyleLbl="revTx" presStyleIdx="1" presStyleCnt="3">
        <dgm:presLayoutVars>
          <dgm:chMax val="0"/>
          <dgm:chPref val="0"/>
        </dgm:presLayoutVars>
      </dgm:prSet>
      <dgm:spPr/>
    </dgm:pt>
    <dgm:pt modelId="{CB6955F3-9D42-4531-88C3-E1B9AFBB3724}" type="pres">
      <dgm:prSet presAssocID="{3A04DE07-1F4E-4957-A4E1-C0B82CE459F9}" presName="sibTrans" presStyleCnt="0"/>
      <dgm:spPr/>
    </dgm:pt>
    <dgm:pt modelId="{B65A3B8A-0594-452E-BBFE-435748B1D629}" type="pres">
      <dgm:prSet presAssocID="{9F29FBFD-3031-4B7B-89E6-4722821F999C}" presName="compNode" presStyleCnt="0"/>
      <dgm:spPr/>
    </dgm:pt>
    <dgm:pt modelId="{F3F69163-1D80-4E45-BDC8-289B33AE9589}" type="pres">
      <dgm:prSet presAssocID="{9F29FBFD-3031-4B7B-89E6-4722821F999C}" presName="bgRect" presStyleLbl="bgShp" presStyleIdx="2" presStyleCnt="3"/>
      <dgm:spPr/>
    </dgm:pt>
    <dgm:pt modelId="{C8946332-9541-4E4D-A4FD-D6C88FBDE2A0}" type="pres">
      <dgm:prSet presAssocID="{9F29FBFD-3031-4B7B-89E6-4722821F999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tlood"/>
        </a:ext>
      </dgm:extLst>
    </dgm:pt>
    <dgm:pt modelId="{A97E51E2-9596-41BC-AF38-7D10D0AA67AF}" type="pres">
      <dgm:prSet presAssocID="{9F29FBFD-3031-4B7B-89E6-4722821F999C}" presName="spaceRect" presStyleCnt="0"/>
      <dgm:spPr/>
    </dgm:pt>
    <dgm:pt modelId="{72213059-D83B-4028-92AB-EC2F7443BDC3}" type="pres">
      <dgm:prSet presAssocID="{9F29FBFD-3031-4B7B-89E6-4722821F999C}" presName="parTx" presStyleLbl="revTx" presStyleIdx="2" presStyleCnt="3">
        <dgm:presLayoutVars>
          <dgm:chMax val="0"/>
          <dgm:chPref val="0"/>
        </dgm:presLayoutVars>
      </dgm:prSet>
      <dgm:spPr/>
    </dgm:pt>
  </dgm:ptLst>
  <dgm:cxnLst>
    <dgm:cxn modelId="{4DE99F0A-99DC-4908-B85B-25DE06D635B9}" srcId="{1AB3BB93-0CD1-4782-956A-14EB1D5F6D75}" destId="{35527C72-3D55-4FEF-972F-ED4E6BDB8414}" srcOrd="0" destOrd="0" parTransId="{F553984B-59E1-46AE-85EE-AABE7DAF6C33}" sibTransId="{E902A322-B916-4A3E-8725-026E9462D489}"/>
    <dgm:cxn modelId="{0D04B01B-ADA6-424B-B176-8965C00D3A70}" type="presOf" srcId="{1AB3BB93-0CD1-4782-956A-14EB1D5F6D75}" destId="{14BD05AC-365F-4F31-BA3A-17CC5776C612}" srcOrd="0" destOrd="0" presId="urn:microsoft.com/office/officeart/2018/2/layout/IconVerticalSolidList"/>
    <dgm:cxn modelId="{8EEAF086-0B79-40E2-A265-E5E6B3D5088B}" srcId="{1AB3BB93-0CD1-4782-956A-14EB1D5F6D75}" destId="{9F29FBFD-3031-4B7B-89E6-4722821F999C}" srcOrd="2" destOrd="0" parTransId="{66C426C6-FFB5-4D2D-8FEA-9522AB9E76C7}" sibTransId="{52FF14AD-79D6-45D5-9EC4-BA7D891FD148}"/>
    <dgm:cxn modelId="{50582C96-3EFB-4FE1-BC5A-481A6C907D42}" type="presOf" srcId="{9F29FBFD-3031-4B7B-89E6-4722821F999C}" destId="{72213059-D83B-4028-92AB-EC2F7443BDC3}" srcOrd="0" destOrd="0" presId="urn:microsoft.com/office/officeart/2018/2/layout/IconVerticalSolidList"/>
    <dgm:cxn modelId="{8CA482A0-F0EA-4503-AC33-0AE54ED3C43D}" srcId="{1AB3BB93-0CD1-4782-956A-14EB1D5F6D75}" destId="{FF7EA47A-F2C3-4571-AB7E-1AB085D31DC5}" srcOrd="1" destOrd="0" parTransId="{F9A69BFC-6554-457B-BB02-0EF4199D15CE}" sibTransId="{3A04DE07-1F4E-4957-A4E1-C0B82CE459F9}"/>
    <dgm:cxn modelId="{0279E1F9-0C84-4F47-B59F-06101C645825}" type="presOf" srcId="{35527C72-3D55-4FEF-972F-ED4E6BDB8414}" destId="{3B412919-E16E-4CF1-91B9-554A56670F51}" srcOrd="0" destOrd="0" presId="urn:microsoft.com/office/officeart/2018/2/layout/IconVerticalSolidList"/>
    <dgm:cxn modelId="{A2EB5FFC-4BD7-4A9D-92A8-5AF5939D9779}" type="presOf" srcId="{FF7EA47A-F2C3-4571-AB7E-1AB085D31DC5}" destId="{38A2CCEE-A918-4F83-8873-BB78456053AA}" srcOrd="0" destOrd="0" presId="urn:microsoft.com/office/officeart/2018/2/layout/IconVerticalSolidList"/>
    <dgm:cxn modelId="{699DBE8E-1782-4B50-9DA8-EAA21A50F60E}" type="presParOf" srcId="{14BD05AC-365F-4F31-BA3A-17CC5776C612}" destId="{B60CA691-CC87-4C66-8735-0004D3760ADF}" srcOrd="0" destOrd="0" presId="urn:microsoft.com/office/officeart/2018/2/layout/IconVerticalSolidList"/>
    <dgm:cxn modelId="{2959864E-765C-41C5-97C8-05B8E4BD216D}" type="presParOf" srcId="{B60CA691-CC87-4C66-8735-0004D3760ADF}" destId="{68337ABA-571D-4F96-AD64-C2F4DE8DE1CC}" srcOrd="0" destOrd="0" presId="urn:microsoft.com/office/officeart/2018/2/layout/IconVerticalSolidList"/>
    <dgm:cxn modelId="{535E6FD9-E75E-489E-8005-94566EF7598D}" type="presParOf" srcId="{B60CA691-CC87-4C66-8735-0004D3760ADF}" destId="{551B5C97-C9C0-403F-8F65-090A579767FE}" srcOrd="1" destOrd="0" presId="urn:microsoft.com/office/officeart/2018/2/layout/IconVerticalSolidList"/>
    <dgm:cxn modelId="{97074769-0F62-4FF2-A6C7-B4A56AFCD245}" type="presParOf" srcId="{B60CA691-CC87-4C66-8735-0004D3760ADF}" destId="{0CD49D37-42DA-4384-BF27-C824B7F281F6}" srcOrd="2" destOrd="0" presId="urn:microsoft.com/office/officeart/2018/2/layout/IconVerticalSolidList"/>
    <dgm:cxn modelId="{1BA006E6-16A5-4F25-B7E2-EA2AC053261A}" type="presParOf" srcId="{B60CA691-CC87-4C66-8735-0004D3760ADF}" destId="{3B412919-E16E-4CF1-91B9-554A56670F51}" srcOrd="3" destOrd="0" presId="urn:microsoft.com/office/officeart/2018/2/layout/IconVerticalSolidList"/>
    <dgm:cxn modelId="{8F15C6A6-FBA4-458F-AB99-D54B6DCE402E}" type="presParOf" srcId="{14BD05AC-365F-4F31-BA3A-17CC5776C612}" destId="{A28C56C6-A6ED-4B26-A4FE-7F28EB244F58}" srcOrd="1" destOrd="0" presId="urn:microsoft.com/office/officeart/2018/2/layout/IconVerticalSolidList"/>
    <dgm:cxn modelId="{8B50CC28-C183-465E-B1D2-5FC8E164A349}" type="presParOf" srcId="{14BD05AC-365F-4F31-BA3A-17CC5776C612}" destId="{B96F3870-3879-4F4C-B928-C4AD23833F41}" srcOrd="2" destOrd="0" presId="urn:microsoft.com/office/officeart/2018/2/layout/IconVerticalSolidList"/>
    <dgm:cxn modelId="{1F09DE80-4E7F-4616-AB61-EEA268DD0A2A}" type="presParOf" srcId="{B96F3870-3879-4F4C-B928-C4AD23833F41}" destId="{790F2C26-1851-4C9C-A786-720BBB5DDFBE}" srcOrd="0" destOrd="0" presId="urn:microsoft.com/office/officeart/2018/2/layout/IconVerticalSolidList"/>
    <dgm:cxn modelId="{640A7199-0FD9-4944-9E9B-9743FEDF0E4F}" type="presParOf" srcId="{B96F3870-3879-4F4C-B928-C4AD23833F41}" destId="{1161B491-BF88-46BA-B700-11CAE8C629C3}" srcOrd="1" destOrd="0" presId="urn:microsoft.com/office/officeart/2018/2/layout/IconVerticalSolidList"/>
    <dgm:cxn modelId="{282812F1-8729-44A2-81B7-222C8726A141}" type="presParOf" srcId="{B96F3870-3879-4F4C-B928-C4AD23833F41}" destId="{827707C5-42A9-4E99-AE32-096E46DCCC59}" srcOrd="2" destOrd="0" presId="urn:microsoft.com/office/officeart/2018/2/layout/IconVerticalSolidList"/>
    <dgm:cxn modelId="{D3F0286E-5CD1-4781-B215-6EB41C3AED8F}" type="presParOf" srcId="{B96F3870-3879-4F4C-B928-C4AD23833F41}" destId="{38A2CCEE-A918-4F83-8873-BB78456053AA}" srcOrd="3" destOrd="0" presId="urn:microsoft.com/office/officeart/2018/2/layout/IconVerticalSolidList"/>
    <dgm:cxn modelId="{B254497D-84CC-40EF-97BB-E9775D23FA0B}" type="presParOf" srcId="{14BD05AC-365F-4F31-BA3A-17CC5776C612}" destId="{CB6955F3-9D42-4531-88C3-E1B9AFBB3724}" srcOrd="3" destOrd="0" presId="urn:microsoft.com/office/officeart/2018/2/layout/IconVerticalSolidList"/>
    <dgm:cxn modelId="{2BDDE49E-E98F-45D0-9365-5892442C0995}" type="presParOf" srcId="{14BD05AC-365F-4F31-BA3A-17CC5776C612}" destId="{B65A3B8A-0594-452E-BBFE-435748B1D629}" srcOrd="4" destOrd="0" presId="urn:microsoft.com/office/officeart/2018/2/layout/IconVerticalSolidList"/>
    <dgm:cxn modelId="{B6C9F305-1B3C-4E49-9AD2-6B0E28094B8B}" type="presParOf" srcId="{B65A3B8A-0594-452E-BBFE-435748B1D629}" destId="{F3F69163-1D80-4E45-BDC8-289B33AE9589}" srcOrd="0" destOrd="0" presId="urn:microsoft.com/office/officeart/2018/2/layout/IconVerticalSolidList"/>
    <dgm:cxn modelId="{00D43434-DAFA-4B0F-9B89-C8B4546C57C8}" type="presParOf" srcId="{B65A3B8A-0594-452E-BBFE-435748B1D629}" destId="{C8946332-9541-4E4D-A4FD-D6C88FBDE2A0}" srcOrd="1" destOrd="0" presId="urn:microsoft.com/office/officeart/2018/2/layout/IconVerticalSolidList"/>
    <dgm:cxn modelId="{0C92CB29-AA35-4389-8DC5-3F9B34525CD7}" type="presParOf" srcId="{B65A3B8A-0594-452E-BBFE-435748B1D629}" destId="{A97E51E2-9596-41BC-AF38-7D10D0AA67AF}" srcOrd="2" destOrd="0" presId="urn:microsoft.com/office/officeart/2018/2/layout/IconVerticalSolidList"/>
    <dgm:cxn modelId="{ADEADEF9-2A96-4FAA-A898-7F4CC391C373}" type="presParOf" srcId="{B65A3B8A-0594-452E-BBFE-435748B1D629}" destId="{72213059-D83B-4028-92AB-EC2F7443BDC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84CBF0-FD73-40B0-834C-1DEE23313A3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D52AF54-1397-4FA4-8F99-57BA45F44195}">
      <dgm:prSet/>
      <dgm:spPr/>
      <dgm:t>
        <a:bodyPr/>
        <a:lstStyle/>
        <a:p>
          <a:r>
            <a:rPr lang="nl-NL"/>
            <a:t>Multi-semiotic nature: natural language, mathematical symbols, visual representations (graphs, charts, diagramms) </a:t>
          </a:r>
          <a:endParaRPr lang="en-US"/>
        </a:p>
      </dgm:t>
    </dgm:pt>
    <dgm:pt modelId="{24EEC325-8D48-4259-BAF1-AF6BEF41BF8C}" type="parTrans" cxnId="{46243FB3-A9F1-4F1D-99E1-4CCFA7785E33}">
      <dgm:prSet/>
      <dgm:spPr/>
      <dgm:t>
        <a:bodyPr/>
        <a:lstStyle/>
        <a:p>
          <a:endParaRPr lang="en-US"/>
        </a:p>
      </dgm:t>
    </dgm:pt>
    <dgm:pt modelId="{E9129E7B-A4D7-45C0-8588-3245F9AD396F}" type="sibTrans" cxnId="{46243FB3-A9F1-4F1D-99E1-4CCFA7785E33}">
      <dgm:prSet/>
      <dgm:spPr/>
      <dgm:t>
        <a:bodyPr/>
        <a:lstStyle/>
        <a:p>
          <a:endParaRPr lang="en-US"/>
        </a:p>
      </dgm:t>
    </dgm:pt>
    <dgm:pt modelId="{5F9593ED-C40D-466B-A59E-B56CCAC8395F}">
      <dgm:prSet/>
      <dgm:spPr/>
      <dgm:t>
        <a:bodyPr/>
        <a:lstStyle/>
        <a:p>
          <a:r>
            <a:rPr lang="nl-NL"/>
            <a:t>Specific academic vocabulary</a:t>
          </a:r>
          <a:endParaRPr lang="en-US"/>
        </a:p>
      </dgm:t>
    </dgm:pt>
    <dgm:pt modelId="{1E6466D4-CE40-4957-9500-0CFB537BB6BF}" type="parTrans" cxnId="{D5108D74-40A8-4878-945F-DC52AF310671}">
      <dgm:prSet/>
      <dgm:spPr/>
      <dgm:t>
        <a:bodyPr/>
        <a:lstStyle/>
        <a:p>
          <a:endParaRPr lang="en-US"/>
        </a:p>
      </dgm:t>
    </dgm:pt>
    <dgm:pt modelId="{A250AC59-D05D-4B87-8D60-3A08BFCC2EFC}" type="sibTrans" cxnId="{D5108D74-40A8-4878-945F-DC52AF310671}">
      <dgm:prSet/>
      <dgm:spPr/>
      <dgm:t>
        <a:bodyPr/>
        <a:lstStyle/>
        <a:p>
          <a:endParaRPr lang="en-US"/>
        </a:p>
      </dgm:t>
    </dgm:pt>
    <dgm:pt modelId="{94C187A9-4EEF-4DA2-BB33-540C30443297}">
      <dgm:prSet/>
      <dgm:spPr/>
      <dgm:t>
        <a:bodyPr/>
        <a:lstStyle/>
        <a:p>
          <a:r>
            <a:rPr lang="nl-NL"/>
            <a:t>Dense noun phrases</a:t>
          </a:r>
          <a:endParaRPr lang="en-US"/>
        </a:p>
      </dgm:t>
    </dgm:pt>
    <dgm:pt modelId="{9545E191-EDCE-40B3-B758-088CC4CC9B6D}" type="parTrans" cxnId="{5C2545FF-324D-47D6-881E-DBBBB6AFFCF9}">
      <dgm:prSet/>
      <dgm:spPr/>
      <dgm:t>
        <a:bodyPr/>
        <a:lstStyle/>
        <a:p>
          <a:endParaRPr lang="en-US"/>
        </a:p>
      </dgm:t>
    </dgm:pt>
    <dgm:pt modelId="{E6D1DD5C-0596-4818-87AD-3003FA240AE8}" type="sibTrans" cxnId="{5C2545FF-324D-47D6-881E-DBBBB6AFFCF9}">
      <dgm:prSet/>
      <dgm:spPr/>
      <dgm:t>
        <a:bodyPr/>
        <a:lstStyle/>
        <a:p>
          <a:endParaRPr lang="en-US"/>
        </a:p>
      </dgm:t>
    </dgm:pt>
    <dgm:pt modelId="{3CEDAC89-CAB5-4BE3-A4A5-41B7ADC04266}">
      <dgm:prSet/>
      <dgm:spPr/>
      <dgm:t>
        <a:bodyPr/>
        <a:lstStyle/>
        <a:p>
          <a:r>
            <a:rPr lang="nl-NL"/>
            <a:t>Expresses logical relations</a:t>
          </a:r>
          <a:endParaRPr lang="en-US"/>
        </a:p>
      </dgm:t>
    </dgm:pt>
    <dgm:pt modelId="{B84C99E2-83F0-44E1-AB9C-FDF89583785A}" type="parTrans" cxnId="{AEBCF6FB-35F7-4099-BA3C-C30F369B06D5}">
      <dgm:prSet/>
      <dgm:spPr/>
      <dgm:t>
        <a:bodyPr/>
        <a:lstStyle/>
        <a:p>
          <a:endParaRPr lang="en-US"/>
        </a:p>
      </dgm:t>
    </dgm:pt>
    <dgm:pt modelId="{01F271C4-CDBF-4F44-9E9E-3120DAC09C03}" type="sibTrans" cxnId="{AEBCF6FB-35F7-4099-BA3C-C30F369B06D5}">
      <dgm:prSet/>
      <dgm:spPr/>
      <dgm:t>
        <a:bodyPr/>
        <a:lstStyle/>
        <a:p>
          <a:endParaRPr lang="en-US"/>
        </a:p>
      </dgm:t>
    </dgm:pt>
    <dgm:pt modelId="{3665D64D-4905-414B-B057-F6C5B81DDF86}">
      <dgm:prSet/>
      <dgm:spPr/>
      <dgm:t>
        <a:bodyPr/>
        <a:lstStyle/>
        <a:p>
          <a:r>
            <a:rPr lang="en-GB"/>
            <a:t>Some words have another meaning in science than in other school subjects and in daily life (e.g function)</a:t>
          </a:r>
          <a:endParaRPr lang="en-US"/>
        </a:p>
      </dgm:t>
    </dgm:pt>
    <dgm:pt modelId="{2BE77982-B46B-44F6-9DEC-BE0BC009A121}" type="parTrans" cxnId="{3A77D7FC-80D3-4ECE-9E72-1C379CE7E57A}">
      <dgm:prSet/>
      <dgm:spPr/>
      <dgm:t>
        <a:bodyPr/>
        <a:lstStyle/>
        <a:p>
          <a:endParaRPr lang="en-US"/>
        </a:p>
      </dgm:t>
    </dgm:pt>
    <dgm:pt modelId="{C7964512-4F98-413A-A340-6CB43CD7130A}" type="sibTrans" cxnId="{3A77D7FC-80D3-4ECE-9E72-1C379CE7E57A}">
      <dgm:prSet/>
      <dgm:spPr/>
      <dgm:t>
        <a:bodyPr/>
        <a:lstStyle/>
        <a:p>
          <a:endParaRPr lang="en-US"/>
        </a:p>
      </dgm:t>
    </dgm:pt>
    <dgm:pt modelId="{BC19C588-042F-4D87-B135-C8E563CC7546}">
      <dgm:prSet custT="1"/>
      <dgm:spPr/>
      <dgm:t>
        <a:bodyPr/>
        <a:lstStyle/>
        <a:p>
          <a:r>
            <a:rPr lang="nl-NL" sz="1600" i="1" dirty="0" err="1"/>
            <a:t>based</a:t>
          </a:r>
          <a:r>
            <a:rPr lang="nl-NL" sz="1600" i="1" dirty="0"/>
            <a:t> on </a:t>
          </a:r>
          <a:r>
            <a:rPr lang="nl-NL" sz="1600" i="1" dirty="0" err="1"/>
            <a:t>Schleppegrell</a:t>
          </a:r>
          <a:r>
            <a:rPr lang="nl-NL" sz="1600" i="1" dirty="0"/>
            <a:t>, 2007</a:t>
          </a:r>
          <a:endParaRPr lang="en-US" sz="1600" dirty="0"/>
        </a:p>
      </dgm:t>
    </dgm:pt>
    <dgm:pt modelId="{376E0A6F-97C5-41EA-BAA6-48BA00572869}" type="parTrans" cxnId="{9F2837E7-00BE-4448-AD6C-F9E3D4BADA9F}">
      <dgm:prSet/>
      <dgm:spPr/>
      <dgm:t>
        <a:bodyPr/>
        <a:lstStyle/>
        <a:p>
          <a:endParaRPr lang="en-US"/>
        </a:p>
      </dgm:t>
    </dgm:pt>
    <dgm:pt modelId="{5A330BE3-5F7D-4C0E-A3E9-599ADE0F808C}" type="sibTrans" cxnId="{9F2837E7-00BE-4448-AD6C-F9E3D4BADA9F}">
      <dgm:prSet/>
      <dgm:spPr/>
      <dgm:t>
        <a:bodyPr/>
        <a:lstStyle/>
        <a:p>
          <a:endParaRPr lang="en-US"/>
        </a:p>
      </dgm:t>
    </dgm:pt>
    <dgm:pt modelId="{1B1D7D2A-50F2-BB4E-94F6-E1DAD836A6DD}" type="pres">
      <dgm:prSet presAssocID="{A484CBF0-FD73-40B0-834C-1DEE23313A36}" presName="vert0" presStyleCnt="0">
        <dgm:presLayoutVars>
          <dgm:dir/>
          <dgm:animOne val="branch"/>
          <dgm:animLvl val="lvl"/>
        </dgm:presLayoutVars>
      </dgm:prSet>
      <dgm:spPr/>
    </dgm:pt>
    <dgm:pt modelId="{E96356AC-59A9-D54D-827A-FC8EF65513C8}" type="pres">
      <dgm:prSet presAssocID="{0D52AF54-1397-4FA4-8F99-57BA45F44195}" presName="thickLine" presStyleLbl="alignNode1" presStyleIdx="0" presStyleCnt="6"/>
      <dgm:spPr/>
    </dgm:pt>
    <dgm:pt modelId="{7E221031-EC8B-5A43-A4DC-A1A7BBA7E4DC}" type="pres">
      <dgm:prSet presAssocID="{0D52AF54-1397-4FA4-8F99-57BA45F44195}" presName="horz1" presStyleCnt="0"/>
      <dgm:spPr/>
    </dgm:pt>
    <dgm:pt modelId="{6A1943A3-DE7F-4141-B223-B2543C8EBC58}" type="pres">
      <dgm:prSet presAssocID="{0D52AF54-1397-4FA4-8F99-57BA45F44195}" presName="tx1" presStyleLbl="revTx" presStyleIdx="0" presStyleCnt="6"/>
      <dgm:spPr/>
    </dgm:pt>
    <dgm:pt modelId="{500A7AB9-5E69-A140-9711-45D238B3A53B}" type="pres">
      <dgm:prSet presAssocID="{0D52AF54-1397-4FA4-8F99-57BA45F44195}" presName="vert1" presStyleCnt="0"/>
      <dgm:spPr/>
    </dgm:pt>
    <dgm:pt modelId="{FA6042BA-861D-414D-A927-CA120AC5D1F7}" type="pres">
      <dgm:prSet presAssocID="{5F9593ED-C40D-466B-A59E-B56CCAC8395F}" presName="thickLine" presStyleLbl="alignNode1" presStyleIdx="1" presStyleCnt="6"/>
      <dgm:spPr/>
    </dgm:pt>
    <dgm:pt modelId="{E0975A71-690F-1E4A-852F-52F9626DB805}" type="pres">
      <dgm:prSet presAssocID="{5F9593ED-C40D-466B-A59E-B56CCAC8395F}" presName="horz1" presStyleCnt="0"/>
      <dgm:spPr/>
    </dgm:pt>
    <dgm:pt modelId="{3510D57E-1C4B-1147-A055-00E4A7A9A5EB}" type="pres">
      <dgm:prSet presAssocID="{5F9593ED-C40D-466B-A59E-B56CCAC8395F}" presName="tx1" presStyleLbl="revTx" presStyleIdx="1" presStyleCnt="6"/>
      <dgm:spPr/>
    </dgm:pt>
    <dgm:pt modelId="{E09BEE6D-E543-8D48-A131-2D2797FFA045}" type="pres">
      <dgm:prSet presAssocID="{5F9593ED-C40D-466B-A59E-B56CCAC8395F}" presName="vert1" presStyleCnt="0"/>
      <dgm:spPr/>
    </dgm:pt>
    <dgm:pt modelId="{C64190C9-79AD-C741-9C97-24ECD46271AF}" type="pres">
      <dgm:prSet presAssocID="{94C187A9-4EEF-4DA2-BB33-540C30443297}" presName="thickLine" presStyleLbl="alignNode1" presStyleIdx="2" presStyleCnt="6"/>
      <dgm:spPr/>
    </dgm:pt>
    <dgm:pt modelId="{BD689049-DDAD-1F4E-8B7D-8EBBBC2348CE}" type="pres">
      <dgm:prSet presAssocID="{94C187A9-4EEF-4DA2-BB33-540C30443297}" presName="horz1" presStyleCnt="0"/>
      <dgm:spPr/>
    </dgm:pt>
    <dgm:pt modelId="{21271187-B631-1545-8AB2-A88AA1B821CB}" type="pres">
      <dgm:prSet presAssocID="{94C187A9-4EEF-4DA2-BB33-540C30443297}" presName="tx1" presStyleLbl="revTx" presStyleIdx="2" presStyleCnt="6"/>
      <dgm:spPr/>
    </dgm:pt>
    <dgm:pt modelId="{CEB5E5F2-B47E-054B-99EA-45CE072B4F3A}" type="pres">
      <dgm:prSet presAssocID="{94C187A9-4EEF-4DA2-BB33-540C30443297}" presName="vert1" presStyleCnt="0"/>
      <dgm:spPr/>
    </dgm:pt>
    <dgm:pt modelId="{36A53FC4-780D-C749-9A8E-6F93B427722F}" type="pres">
      <dgm:prSet presAssocID="{3CEDAC89-CAB5-4BE3-A4A5-41B7ADC04266}" presName="thickLine" presStyleLbl="alignNode1" presStyleIdx="3" presStyleCnt="6"/>
      <dgm:spPr/>
    </dgm:pt>
    <dgm:pt modelId="{C46DF8D9-C1D2-AB46-9AB6-9D41FBE77E95}" type="pres">
      <dgm:prSet presAssocID="{3CEDAC89-CAB5-4BE3-A4A5-41B7ADC04266}" presName="horz1" presStyleCnt="0"/>
      <dgm:spPr/>
    </dgm:pt>
    <dgm:pt modelId="{932CFC4F-8EC5-4744-92AB-4CE2FD558343}" type="pres">
      <dgm:prSet presAssocID="{3CEDAC89-CAB5-4BE3-A4A5-41B7ADC04266}" presName="tx1" presStyleLbl="revTx" presStyleIdx="3" presStyleCnt="6"/>
      <dgm:spPr/>
    </dgm:pt>
    <dgm:pt modelId="{8FE6EDCC-1CB4-9444-9A25-09E8891A69F3}" type="pres">
      <dgm:prSet presAssocID="{3CEDAC89-CAB5-4BE3-A4A5-41B7ADC04266}" presName="vert1" presStyleCnt="0"/>
      <dgm:spPr/>
    </dgm:pt>
    <dgm:pt modelId="{5DCDF6E4-96D7-B245-8B54-6FCE2C0F386C}" type="pres">
      <dgm:prSet presAssocID="{3665D64D-4905-414B-B057-F6C5B81DDF86}" presName="thickLine" presStyleLbl="alignNode1" presStyleIdx="4" presStyleCnt="6"/>
      <dgm:spPr/>
    </dgm:pt>
    <dgm:pt modelId="{366AB275-46F6-C340-8467-A47064B5D87F}" type="pres">
      <dgm:prSet presAssocID="{3665D64D-4905-414B-B057-F6C5B81DDF86}" presName="horz1" presStyleCnt="0"/>
      <dgm:spPr/>
    </dgm:pt>
    <dgm:pt modelId="{0AC7D830-DD85-354D-9458-F145E7146C7E}" type="pres">
      <dgm:prSet presAssocID="{3665D64D-4905-414B-B057-F6C5B81DDF86}" presName="tx1" presStyleLbl="revTx" presStyleIdx="4" presStyleCnt="6"/>
      <dgm:spPr/>
    </dgm:pt>
    <dgm:pt modelId="{C0ABF57E-9FB3-254C-BCA7-D31971FA4D8E}" type="pres">
      <dgm:prSet presAssocID="{3665D64D-4905-414B-B057-F6C5B81DDF86}" presName="vert1" presStyleCnt="0"/>
      <dgm:spPr/>
    </dgm:pt>
    <dgm:pt modelId="{2139D7DC-136A-1F43-9F9F-FB1C15644E60}" type="pres">
      <dgm:prSet presAssocID="{BC19C588-042F-4D87-B135-C8E563CC7546}" presName="thickLine" presStyleLbl="alignNode1" presStyleIdx="5" presStyleCnt="6"/>
      <dgm:spPr/>
    </dgm:pt>
    <dgm:pt modelId="{5B209FCA-1354-5A4C-82EC-CF6BCD6712C1}" type="pres">
      <dgm:prSet presAssocID="{BC19C588-042F-4D87-B135-C8E563CC7546}" presName="horz1" presStyleCnt="0"/>
      <dgm:spPr/>
    </dgm:pt>
    <dgm:pt modelId="{661A6D19-07E6-4344-9977-1D8E9E43203E}" type="pres">
      <dgm:prSet presAssocID="{BC19C588-042F-4D87-B135-C8E563CC7546}" presName="tx1" presStyleLbl="revTx" presStyleIdx="5" presStyleCnt="6"/>
      <dgm:spPr/>
    </dgm:pt>
    <dgm:pt modelId="{C7AF2D0F-0A1E-A341-98C0-CC9F008B433F}" type="pres">
      <dgm:prSet presAssocID="{BC19C588-042F-4D87-B135-C8E563CC7546}" presName="vert1" presStyleCnt="0"/>
      <dgm:spPr/>
    </dgm:pt>
  </dgm:ptLst>
  <dgm:cxnLst>
    <dgm:cxn modelId="{9BD7D524-8585-8247-A0DA-062E5D62A9F0}" type="presOf" srcId="{0D52AF54-1397-4FA4-8F99-57BA45F44195}" destId="{6A1943A3-DE7F-4141-B223-B2543C8EBC58}" srcOrd="0" destOrd="0" presId="urn:microsoft.com/office/officeart/2008/layout/LinedList"/>
    <dgm:cxn modelId="{08EDAA28-41FA-5948-8DD8-C66FE7FB3FE2}" type="presOf" srcId="{3CEDAC89-CAB5-4BE3-A4A5-41B7ADC04266}" destId="{932CFC4F-8EC5-4744-92AB-4CE2FD558343}" srcOrd="0" destOrd="0" presId="urn:microsoft.com/office/officeart/2008/layout/LinedList"/>
    <dgm:cxn modelId="{E13CAD49-862E-4049-BBC5-552B5B061B52}" type="presOf" srcId="{5F9593ED-C40D-466B-A59E-B56CCAC8395F}" destId="{3510D57E-1C4B-1147-A055-00E4A7A9A5EB}" srcOrd="0" destOrd="0" presId="urn:microsoft.com/office/officeart/2008/layout/LinedList"/>
    <dgm:cxn modelId="{640A1D61-0A1B-5547-89ED-DFA36BD32190}" type="presOf" srcId="{3665D64D-4905-414B-B057-F6C5B81DDF86}" destId="{0AC7D830-DD85-354D-9458-F145E7146C7E}" srcOrd="0" destOrd="0" presId="urn:microsoft.com/office/officeart/2008/layout/LinedList"/>
    <dgm:cxn modelId="{09AB5866-87AE-CB40-BC0F-CD78AC412C3D}" type="presOf" srcId="{94C187A9-4EEF-4DA2-BB33-540C30443297}" destId="{21271187-B631-1545-8AB2-A88AA1B821CB}" srcOrd="0" destOrd="0" presId="urn:microsoft.com/office/officeart/2008/layout/LinedList"/>
    <dgm:cxn modelId="{FDB8A770-6DE8-0E4D-80BE-5D906A43E8EF}" type="presOf" srcId="{BC19C588-042F-4D87-B135-C8E563CC7546}" destId="{661A6D19-07E6-4344-9977-1D8E9E43203E}" srcOrd="0" destOrd="0" presId="urn:microsoft.com/office/officeart/2008/layout/LinedList"/>
    <dgm:cxn modelId="{D5108D74-40A8-4878-945F-DC52AF310671}" srcId="{A484CBF0-FD73-40B0-834C-1DEE23313A36}" destId="{5F9593ED-C40D-466B-A59E-B56CCAC8395F}" srcOrd="1" destOrd="0" parTransId="{1E6466D4-CE40-4957-9500-0CFB537BB6BF}" sibTransId="{A250AC59-D05D-4B87-8D60-3A08BFCC2EFC}"/>
    <dgm:cxn modelId="{1767C491-0811-8941-B560-42A43E17C782}" type="presOf" srcId="{A484CBF0-FD73-40B0-834C-1DEE23313A36}" destId="{1B1D7D2A-50F2-BB4E-94F6-E1DAD836A6DD}" srcOrd="0" destOrd="0" presId="urn:microsoft.com/office/officeart/2008/layout/LinedList"/>
    <dgm:cxn modelId="{46243FB3-A9F1-4F1D-99E1-4CCFA7785E33}" srcId="{A484CBF0-FD73-40B0-834C-1DEE23313A36}" destId="{0D52AF54-1397-4FA4-8F99-57BA45F44195}" srcOrd="0" destOrd="0" parTransId="{24EEC325-8D48-4259-BAF1-AF6BEF41BF8C}" sibTransId="{E9129E7B-A4D7-45C0-8588-3245F9AD396F}"/>
    <dgm:cxn modelId="{9F2837E7-00BE-4448-AD6C-F9E3D4BADA9F}" srcId="{A484CBF0-FD73-40B0-834C-1DEE23313A36}" destId="{BC19C588-042F-4D87-B135-C8E563CC7546}" srcOrd="5" destOrd="0" parTransId="{376E0A6F-97C5-41EA-BAA6-48BA00572869}" sibTransId="{5A330BE3-5F7D-4C0E-A3E9-599ADE0F808C}"/>
    <dgm:cxn modelId="{AEBCF6FB-35F7-4099-BA3C-C30F369B06D5}" srcId="{A484CBF0-FD73-40B0-834C-1DEE23313A36}" destId="{3CEDAC89-CAB5-4BE3-A4A5-41B7ADC04266}" srcOrd="3" destOrd="0" parTransId="{B84C99E2-83F0-44E1-AB9C-FDF89583785A}" sibTransId="{01F271C4-CDBF-4F44-9E9E-3120DAC09C03}"/>
    <dgm:cxn modelId="{3A77D7FC-80D3-4ECE-9E72-1C379CE7E57A}" srcId="{A484CBF0-FD73-40B0-834C-1DEE23313A36}" destId="{3665D64D-4905-414B-B057-F6C5B81DDF86}" srcOrd="4" destOrd="0" parTransId="{2BE77982-B46B-44F6-9DEC-BE0BC009A121}" sibTransId="{C7964512-4F98-413A-A340-6CB43CD7130A}"/>
    <dgm:cxn modelId="{5C2545FF-324D-47D6-881E-DBBBB6AFFCF9}" srcId="{A484CBF0-FD73-40B0-834C-1DEE23313A36}" destId="{94C187A9-4EEF-4DA2-BB33-540C30443297}" srcOrd="2" destOrd="0" parTransId="{9545E191-EDCE-40B3-B758-088CC4CC9B6D}" sibTransId="{E6D1DD5C-0596-4818-87AD-3003FA240AE8}"/>
    <dgm:cxn modelId="{F0BAF264-7583-BB47-AE4A-EAC114D81006}" type="presParOf" srcId="{1B1D7D2A-50F2-BB4E-94F6-E1DAD836A6DD}" destId="{E96356AC-59A9-D54D-827A-FC8EF65513C8}" srcOrd="0" destOrd="0" presId="urn:microsoft.com/office/officeart/2008/layout/LinedList"/>
    <dgm:cxn modelId="{FD0812DA-A658-8B4E-8865-B259761C1DD7}" type="presParOf" srcId="{1B1D7D2A-50F2-BB4E-94F6-E1DAD836A6DD}" destId="{7E221031-EC8B-5A43-A4DC-A1A7BBA7E4DC}" srcOrd="1" destOrd="0" presId="urn:microsoft.com/office/officeart/2008/layout/LinedList"/>
    <dgm:cxn modelId="{993AFB60-8D58-5A42-A6B0-57BEFA666A99}" type="presParOf" srcId="{7E221031-EC8B-5A43-A4DC-A1A7BBA7E4DC}" destId="{6A1943A3-DE7F-4141-B223-B2543C8EBC58}" srcOrd="0" destOrd="0" presId="urn:microsoft.com/office/officeart/2008/layout/LinedList"/>
    <dgm:cxn modelId="{54141613-A7AC-524D-A782-3473FEB69D97}" type="presParOf" srcId="{7E221031-EC8B-5A43-A4DC-A1A7BBA7E4DC}" destId="{500A7AB9-5E69-A140-9711-45D238B3A53B}" srcOrd="1" destOrd="0" presId="urn:microsoft.com/office/officeart/2008/layout/LinedList"/>
    <dgm:cxn modelId="{B1D521A6-2541-A64C-B80D-7675F9212CA4}" type="presParOf" srcId="{1B1D7D2A-50F2-BB4E-94F6-E1DAD836A6DD}" destId="{FA6042BA-861D-414D-A927-CA120AC5D1F7}" srcOrd="2" destOrd="0" presId="urn:microsoft.com/office/officeart/2008/layout/LinedList"/>
    <dgm:cxn modelId="{05844175-59E2-DA4C-A398-E9E46621B560}" type="presParOf" srcId="{1B1D7D2A-50F2-BB4E-94F6-E1DAD836A6DD}" destId="{E0975A71-690F-1E4A-852F-52F9626DB805}" srcOrd="3" destOrd="0" presId="urn:microsoft.com/office/officeart/2008/layout/LinedList"/>
    <dgm:cxn modelId="{1F804DC8-DD3A-2441-B7E2-EB6A5C390E61}" type="presParOf" srcId="{E0975A71-690F-1E4A-852F-52F9626DB805}" destId="{3510D57E-1C4B-1147-A055-00E4A7A9A5EB}" srcOrd="0" destOrd="0" presId="urn:microsoft.com/office/officeart/2008/layout/LinedList"/>
    <dgm:cxn modelId="{7CED4513-F1CB-B04D-92A4-D0E9ECF20882}" type="presParOf" srcId="{E0975A71-690F-1E4A-852F-52F9626DB805}" destId="{E09BEE6D-E543-8D48-A131-2D2797FFA045}" srcOrd="1" destOrd="0" presId="urn:microsoft.com/office/officeart/2008/layout/LinedList"/>
    <dgm:cxn modelId="{2B343EF1-FFD5-684F-893C-EE5D25B50356}" type="presParOf" srcId="{1B1D7D2A-50F2-BB4E-94F6-E1DAD836A6DD}" destId="{C64190C9-79AD-C741-9C97-24ECD46271AF}" srcOrd="4" destOrd="0" presId="urn:microsoft.com/office/officeart/2008/layout/LinedList"/>
    <dgm:cxn modelId="{92341B39-AD60-D14B-AB1A-BED4B874A9C6}" type="presParOf" srcId="{1B1D7D2A-50F2-BB4E-94F6-E1DAD836A6DD}" destId="{BD689049-DDAD-1F4E-8B7D-8EBBBC2348CE}" srcOrd="5" destOrd="0" presId="urn:microsoft.com/office/officeart/2008/layout/LinedList"/>
    <dgm:cxn modelId="{D0F5067E-50C0-BF48-9013-D3791AD1AEF9}" type="presParOf" srcId="{BD689049-DDAD-1F4E-8B7D-8EBBBC2348CE}" destId="{21271187-B631-1545-8AB2-A88AA1B821CB}" srcOrd="0" destOrd="0" presId="urn:microsoft.com/office/officeart/2008/layout/LinedList"/>
    <dgm:cxn modelId="{AC12CB97-8DE9-8745-A55B-79FF34729C47}" type="presParOf" srcId="{BD689049-DDAD-1F4E-8B7D-8EBBBC2348CE}" destId="{CEB5E5F2-B47E-054B-99EA-45CE072B4F3A}" srcOrd="1" destOrd="0" presId="urn:microsoft.com/office/officeart/2008/layout/LinedList"/>
    <dgm:cxn modelId="{8553664A-19F8-7C4A-9672-C567C303DACB}" type="presParOf" srcId="{1B1D7D2A-50F2-BB4E-94F6-E1DAD836A6DD}" destId="{36A53FC4-780D-C749-9A8E-6F93B427722F}" srcOrd="6" destOrd="0" presId="urn:microsoft.com/office/officeart/2008/layout/LinedList"/>
    <dgm:cxn modelId="{F42B8355-BBF9-D44C-B748-C210871481AC}" type="presParOf" srcId="{1B1D7D2A-50F2-BB4E-94F6-E1DAD836A6DD}" destId="{C46DF8D9-C1D2-AB46-9AB6-9D41FBE77E95}" srcOrd="7" destOrd="0" presId="urn:microsoft.com/office/officeart/2008/layout/LinedList"/>
    <dgm:cxn modelId="{CADC8297-D0D4-D240-BAF3-A5A91E19DDA3}" type="presParOf" srcId="{C46DF8D9-C1D2-AB46-9AB6-9D41FBE77E95}" destId="{932CFC4F-8EC5-4744-92AB-4CE2FD558343}" srcOrd="0" destOrd="0" presId="urn:microsoft.com/office/officeart/2008/layout/LinedList"/>
    <dgm:cxn modelId="{0D6F4A81-A08A-C44A-816A-5A115CE8BC88}" type="presParOf" srcId="{C46DF8D9-C1D2-AB46-9AB6-9D41FBE77E95}" destId="{8FE6EDCC-1CB4-9444-9A25-09E8891A69F3}" srcOrd="1" destOrd="0" presId="urn:microsoft.com/office/officeart/2008/layout/LinedList"/>
    <dgm:cxn modelId="{03186DC4-FB76-5141-BAA4-6C2A549C1C04}" type="presParOf" srcId="{1B1D7D2A-50F2-BB4E-94F6-E1DAD836A6DD}" destId="{5DCDF6E4-96D7-B245-8B54-6FCE2C0F386C}" srcOrd="8" destOrd="0" presId="urn:microsoft.com/office/officeart/2008/layout/LinedList"/>
    <dgm:cxn modelId="{A14F35DA-1D87-F64D-BF61-924EAD5852F4}" type="presParOf" srcId="{1B1D7D2A-50F2-BB4E-94F6-E1DAD836A6DD}" destId="{366AB275-46F6-C340-8467-A47064B5D87F}" srcOrd="9" destOrd="0" presId="urn:microsoft.com/office/officeart/2008/layout/LinedList"/>
    <dgm:cxn modelId="{D255FC4E-7133-3043-8237-5C1517D4B576}" type="presParOf" srcId="{366AB275-46F6-C340-8467-A47064B5D87F}" destId="{0AC7D830-DD85-354D-9458-F145E7146C7E}" srcOrd="0" destOrd="0" presId="urn:microsoft.com/office/officeart/2008/layout/LinedList"/>
    <dgm:cxn modelId="{2DCEE8D0-2EBC-7644-9233-144303ABE0CA}" type="presParOf" srcId="{366AB275-46F6-C340-8467-A47064B5D87F}" destId="{C0ABF57E-9FB3-254C-BCA7-D31971FA4D8E}" srcOrd="1" destOrd="0" presId="urn:microsoft.com/office/officeart/2008/layout/LinedList"/>
    <dgm:cxn modelId="{A0D2286F-1F81-DC4B-89A8-2D85C39CF11A}" type="presParOf" srcId="{1B1D7D2A-50F2-BB4E-94F6-E1DAD836A6DD}" destId="{2139D7DC-136A-1F43-9F9F-FB1C15644E60}" srcOrd="10" destOrd="0" presId="urn:microsoft.com/office/officeart/2008/layout/LinedList"/>
    <dgm:cxn modelId="{A2DCEE6F-BEE6-D349-861F-1755CA75A352}" type="presParOf" srcId="{1B1D7D2A-50F2-BB4E-94F6-E1DAD836A6DD}" destId="{5B209FCA-1354-5A4C-82EC-CF6BCD6712C1}" srcOrd="11" destOrd="0" presId="urn:microsoft.com/office/officeart/2008/layout/LinedList"/>
    <dgm:cxn modelId="{133B0783-601E-9245-A8FA-B0A45F0AA2E3}" type="presParOf" srcId="{5B209FCA-1354-5A4C-82EC-CF6BCD6712C1}" destId="{661A6D19-07E6-4344-9977-1D8E9E43203E}" srcOrd="0" destOrd="0" presId="urn:microsoft.com/office/officeart/2008/layout/LinedList"/>
    <dgm:cxn modelId="{1F813381-F9F1-464F-A286-3DD9101D89EA}" type="presParOf" srcId="{5B209FCA-1354-5A4C-82EC-CF6BCD6712C1}" destId="{C7AF2D0F-0A1E-A341-98C0-CC9F008B433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AA3AF9-DDDF-4436-BEB7-BD0D130908C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2C7BBC5-174D-4282-AD79-E2C9FC06CE85}">
      <dgm:prSet/>
      <dgm:spPr/>
      <dgm:t>
        <a:bodyPr/>
        <a:lstStyle/>
        <a:p>
          <a:r>
            <a:rPr lang="en-GB" b="1" dirty="0"/>
            <a:t>General academic language (school language)</a:t>
          </a:r>
          <a:br>
            <a:rPr lang="en-GB" b="1" dirty="0"/>
          </a:br>
          <a:r>
            <a:rPr lang="en-GB" dirty="0"/>
            <a:t>increase, relation, gradually, pattern, process</a:t>
          </a:r>
          <a:endParaRPr lang="en-US" dirty="0"/>
        </a:p>
      </dgm:t>
    </dgm:pt>
    <dgm:pt modelId="{5DBEE88D-D665-4042-B247-6E589AF2A40E}" type="parTrans" cxnId="{897A384E-E387-4F8D-9482-5664109CB509}">
      <dgm:prSet/>
      <dgm:spPr/>
      <dgm:t>
        <a:bodyPr/>
        <a:lstStyle/>
        <a:p>
          <a:endParaRPr lang="en-US"/>
        </a:p>
      </dgm:t>
    </dgm:pt>
    <dgm:pt modelId="{9A03EC77-F2AF-4972-9410-8A9D485BBF1C}" type="sibTrans" cxnId="{897A384E-E387-4F8D-9482-5664109CB509}">
      <dgm:prSet/>
      <dgm:spPr/>
      <dgm:t>
        <a:bodyPr/>
        <a:lstStyle/>
        <a:p>
          <a:endParaRPr lang="en-US"/>
        </a:p>
      </dgm:t>
    </dgm:pt>
    <dgm:pt modelId="{C323C80D-3B12-415F-99F4-F71F9F9CBE38}">
      <dgm:prSet/>
      <dgm:spPr/>
      <dgm:t>
        <a:bodyPr/>
        <a:lstStyle/>
        <a:p>
          <a:r>
            <a:rPr lang="en-GB" b="1" dirty="0"/>
            <a:t>Subject specific academic language (mathematical language)</a:t>
          </a:r>
          <a:br>
            <a:rPr lang="en-GB" b="1" dirty="0"/>
          </a:br>
          <a:r>
            <a:rPr lang="en-US" dirty="0"/>
            <a:t>percentage, millimeter, proportion, axis, angle, cube, function</a:t>
          </a:r>
        </a:p>
      </dgm:t>
    </dgm:pt>
    <dgm:pt modelId="{5FF5D418-EC23-4BB6-AD10-D39324A6B120}" type="parTrans" cxnId="{807D373A-A21F-420F-B927-3C692EA8C01D}">
      <dgm:prSet/>
      <dgm:spPr/>
      <dgm:t>
        <a:bodyPr/>
        <a:lstStyle/>
        <a:p>
          <a:endParaRPr lang="en-US"/>
        </a:p>
      </dgm:t>
    </dgm:pt>
    <dgm:pt modelId="{82B923A2-508B-4FC7-93F1-CD046009BDDD}" type="sibTrans" cxnId="{807D373A-A21F-420F-B927-3C692EA8C01D}">
      <dgm:prSet/>
      <dgm:spPr/>
      <dgm:t>
        <a:bodyPr/>
        <a:lstStyle/>
        <a:p>
          <a:endParaRPr lang="en-US"/>
        </a:p>
      </dgm:t>
    </dgm:pt>
    <dgm:pt modelId="{C7A716F3-B670-4E6E-98FC-DA043044DB88}">
      <dgm:prSet/>
      <dgm:spPr/>
      <dgm:t>
        <a:bodyPr/>
        <a:lstStyle/>
        <a:p>
          <a:r>
            <a:rPr lang="en-GB" b="1" dirty="0"/>
            <a:t>Everyday language</a:t>
          </a:r>
          <a:br>
            <a:rPr lang="en-GB" b="1" dirty="0"/>
          </a:br>
          <a:r>
            <a:rPr lang="en-GB" dirty="0"/>
            <a:t>passengers, ingredients, parquet</a:t>
          </a:r>
          <a:endParaRPr lang="en-US" dirty="0"/>
        </a:p>
      </dgm:t>
    </dgm:pt>
    <dgm:pt modelId="{29A76E2C-E839-44D6-B3C5-D2F13DCD3B65}" type="parTrans" cxnId="{047D79EB-40F4-42E2-B6FA-0A1CDC4109EE}">
      <dgm:prSet/>
      <dgm:spPr/>
      <dgm:t>
        <a:bodyPr/>
        <a:lstStyle/>
        <a:p>
          <a:endParaRPr lang="en-US"/>
        </a:p>
      </dgm:t>
    </dgm:pt>
    <dgm:pt modelId="{C1DC5D9B-ABFC-43B4-91E2-BC6E7AD90FDB}" type="sibTrans" cxnId="{047D79EB-40F4-42E2-B6FA-0A1CDC4109EE}">
      <dgm:prSet/>
      <dgm:spPr/>
      <dgm:t>
        <a:bodyPr/>
        <a:lstStyle/>
        <a:p>
          <a:endParaRPr lang="en-US"/>
        </a:p>
      </dgm:t>
    </dgm:pt>
    <dgm:pt modelId="{1D7D75E7-A8A7-417C-8227-04E248C27EE7}" type="pres">
      <dgm:prSet presAssocID="{7EAA3AF9-DDDF-4436-BEB7-BD0D130908CB}" presName="root" presStyleCnt="0">
        <dgm:presLayoutVars>
          <dgm:dir/>
          <dgm:resizeHandles val="exact"/>
        </dgm:presLayoutVars>
      </dgm:prSet>
      <dgm:spPr/>
    </dgm:pt>
    <dgm:pt modelId="{8B370114-5B37-4E1F-8FF3-B41E37749242}" type="pres">
      <dgm:prSet presAssocID="{B2C7BBC5-174D-4282-AD79-E2C9FC06CE85}" presName="compNode" presStyleCnt="0"/>
      <dgm:spPr/>
    </dgm:pt>
    <dgm:pt modelId="{602552ED-5599-4027-A529-F0C59FA91FC5}" type="pres">
      <dgm:prSet presAssocID="{B2C7BBC5-174D-4282-AD79-E2C9FC06CE85}" presName="bgRect" presStyleLbl="bgShp" presStyleIdx="0" presStyleCnt="3"/>
      <dgm:spPr/>
    </dgm:pt>
    <dgm:pt modelId="{38D6AFA3-4B70-4461-904E-4E75DB256BA0}" type="pres">
      <dgm:prSet presAssocID="{B2C7BBC5-174D-4282-AD79-E2C9FC06CE8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laslokaal"/>
        </a:ext>
      </dgm:extLst>
    </dgm:pt>
    <dgm:pt modelId="{5312BF7A-C6E8-4A0E-8514-E1A967F9629D}" type="pres">
      <dgm:prSet presAssocID="{B2C7BBC5-174D-4282-AD79-E2C9FC06CE85}" presName="spaceRect" presStyleCnt="0"/>
      <dgm:spPr/>
    </dgm:pt>
    <dgm:pt modelId="{186DD508-780E-478C-9698-52B6263BD8A5}" type="pres">
      <dgm:prSet presAssocID="{B2C7BBC5-174D-4282-AD79-E2C9FC06CE85}" presName="parTx" presStyleLbl="revTx" presStyleIdx="0" presStyleCnt="3">
        <dgm:presLayoutVars>
          <dgm:chMax val="0"/>
          <dgm:chPref val="0"/>
        </dgm:presLayoutVars>
      </dgm:prSet>
      <dgm:spPr/>
    </dgm:pt>
    <dgm:pt modelId="{546A57DF-1C55-4CDE-8C07-29BA35A66927}" type="pres">
      <dgm:prSet presAssocID="{9A03EC77-F2AF-4972-9410-8A9D485BBF1C}" presName="sibTrans" presStyleCnt="0"/>
      <dgm:spPr/>
    </dgm:pt>
    <dgm:pt modelId="{B1342B67-AB14-4D3F-B92F-158BAA8D00EC}" type="pres">
      <dgm:prSet presAssocID="{C323C80D-3B12-415F-99F4-F71F9F9CBE38}" presName="compNode" presStyleCnt="0"/>
      <dgm:spPr/>
    </dgm:pt>
    <dgm:pt modelId="{D0AF7FB0-320E-4CB5-ABF2-C044338A9118}" type="pres">
      <dgm:prSet presAssocID="{C323C80D-3B12-415F-99F4-F71F9F9CBE38}" presName="bgRect" presStyleLbl="bgShp" presStyleIdx="1" presStyleCnt="3"/>
      <dgm:spPr/>
    </dgm:pt>
    <dgm:pt modelId="{11DAA070-18E0-4B83-B9D3-1C587B7FC4BC}" type="pres">
      <dgm:prSet presAssocID="{C323C80D-3B12-415F-99F4-F71F9F9CBE3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rawing Compass"/>
        </a:ext>
      </dgm:extLst>
    </dgm:pt>
    <dgm:pt modelId="{65C17943-3F62-441A-979C-C3D7BFD7BFE8}" type="pres">
      <dgm:prSet presAssocID="{C323C80D-3B12-415F-99F4-F71F9F9CBE38}" presName="spaceRect" presStyleCnt="0"/>
      <dgm:spPr/>
    </dgm:pt>
    <dgm:pt modelId="{DE4A140B-A465-4999-99CA-B9B5900B5691}" type="pres">
      <dgm:prSet presAssocID="{C323C80D-3B12-415F-99F4-F71F9F9CBE38}" presName="parTx" presStyleLbl="revTx" presStyleIdx="1" presStyleCnt="3">
        <dgm:presLayoutVars>
          <dgm:chMax val="0"/>
          <dgm:chPref val="0"/>
        </dgm:presLayoutVars>
      </dgm:prSet>
      <dgm:spPr/>
    </dgm:pt>
    <dgm:pt modelId="{1DDFB3A6-F35E-41A2-9B81-FA40137BD366}" type="pres">
      <dgm:prSet presAssocID="{82B923A2-508B-4FC7-93F1-CD046009BDDD}" presName="sibTrans" presStyleCnt="0"/>
      <dgm:spPr/>
    </dgm:pt>
    <dgm:pt modelId="{1EE3B288-64C0-46A1-8455-4E66FDE1379D}" type="pres">
      <dgm:prSet presAssocID="{C7A716F3-B670-4E6E-98FC-DA043044DB88}" presName="compNode" presStyleCnt="0"/>
      <dgm:spPr/>
    </dgm:pt>
    <dgm:pt modelId="{1437C02C-F2FB-4F0B-BF7F-AF95A409624C}" type="pres">
      <dgm:prSet presAssocID="{C7A716F3-B670-4E6E-98FC-DA043044DB88}" presName="bgRect" presStyleLbl="bgShp" presStyleIdx="2" presStyleCnt="3"/>
      <dgm:spPr/>
    </dgm:pt>
    <dgm:pt modelId="{18C7E69B-01EF-400F-A85E-3D853E9B91DF}" type="pres">
      <dgm:prSet presAssocID="{C7A716F3-B670-4E6E-98FC-DA043044DB8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f-kok"/>
        </a:ext>
      </dgm:extLst>
    </dgm:pt>
    <dgm:pt modelId="{8E5C5B1A-B8B6-4D78-B6D6-3B2DF6359756}" type="pres">
      <dgm:prSet presAssocID="{C7A716F3-B670-4E6E-98FC-DA043044DB88}" presName="spaceRect" presStyleCnt="0"/>
      <dgm:spPr/>
    </dgm:pt>
    <dgm:pt modelId="{5067865F-3BCF-48BC-980B-B17CDC475CF6}" type="pres">
      <dgm:prSet presAssocID="{C7A716F3-B670-4E6E-98FC-DA043044DB88}" presName="parTx" presStyleLbl="revTx" presStyleIdx="2" presStyleCnt="3">
        <dgm:presLayoutVars>
          <dgm:chMax val="0"/>
          <dgm:chPref val="0"/>
        </dgm:presLayoutVars>
      </dgm:prSet>
      <dgm:spPr/>
    </dgm:pt>
  </dgm:ptLst>
  <dgm:cxnLst>
    <dgm:cxn modelId="{B414D706-C2DD-4F8B-95D3-57C162ECAAA4}" type="presOf" srcId="{C7A716F3-B670-4E6E-98FC-DA043044DB88}" destId="{5067865F-3BCF-48BC-980B-B17CDC475CF6}" srcOrd="0" destOrd="0" presId="urn:microsoft.com/office/officeart/2018/2/layout/IconVerticalSolidList"/>
    <dgm:cxn modelId="{807D373A-A21F-420F-B927-3C692EA8C01D}" srcId="{7EAA3AF9-DDDF-4436-BEB7-BD0D130908CB}" destId="{C323C80D-3B12-415F-99F4-F71F9F9CBE38}" srcOrd="1" destOrd="0" parTransId="{5FF5D418-EC23-4BB6-AD10-D39324A6B120}" sibTransId="{82B923A2-508B-4FC7-93F1-CD046009BDDD}"/>
    <dgm:cxn modelId="{F21BCB3B-2C73-4D67-9C56-D1CB3F417287}" type="presOf" srcId="{7EAA3AF9-DDDF-4436-BEB7-BD0D130908CB}" destId="{1D7D75E7-A8A7-417C-8227-04E248C27EE7}" srcOrd="0" destOrd="0" presId="urn:microsoft.com/office/officeart/2018/2/layout/IconVerticalSolidList"/>
    <dgm:cxn modelId="{897A384E-E387-4F8D-9482-5664109CB509}" srcId="{7EAA3AF9-DDDF-4436-BEB7-BD0D130908CB}" destId="{B2C7BBC5-174D-4282-AD79-E2C9FC06CE85}" srcOrd="0" destOrd="0" parTransId="{5DBEE88D-D665-4042-B247-6E589AF2A40E}" sibTransId="{9A03EC77-F2AF-4972-9410-8A9D485BBF1C}"/>
    <dgm:cxn modelId="{3C979C56-3F63-48F4-A406-FFE131D93ADD}" type="presOf" srcId="{C323C80D-3B12-415F-99F4-F71F9F9CBE38}" destId="{DE4A140B-A465-4999-99CA-B9B5900B5691}" srcOrd="0" destOrd="0" presId="urn:microsoft.com/office/officeart/2018/2/layout/IconVerticalSolidList"/>
    <dgm:cxn modelId="{3EDC0D7B-6208-496F-A24F-316D43A39B34}" type="presOf" srcId="{B2C7BBC5-174D-4282-AD79-E2C9FC06CE85}" destId="{186DD508-780E-478C-9698-52B6263BD8A5}" srcOrd="0" destOrd="0" presId="urn:microsoft.com/office/officeart/2018/2/layout/IconVerticalSolidList"/>
    <dgm:cxn modelId="{047D79EB-40F4-42E2-B6FA-0A1CDC4109EE}" srcId="{7EAA3AF9-DDDF-4436-BEB7-BD0D130908CB}" destId="{C7A716F3-B670-4E6E-98FC-DA043044DB88}" srcOrd="2" destOrd="0" parTransId="{29A76E2C-E839-44D6-B3C5-D2F13DCD3B65}" sibTransId="{C1DC5D9B-ABFC-43B4-91E2-BC6E7AD90FDB}"/>
    <dgm:cxn modelId="{C4B46C5A-6BE4-48E6-805D-97D5AD869AB1}" type="presParOf" srcId="{1D7D75E7-A8A7-417C-8227-04E248C27EE7}" destId="{8B370114-5B37-4E1F-8FF3-B41E37749242}" srcOrd="0" destOrd="0" presId="urn:microsoft.com/office/officeart/2018/2/layout/IconVerticalSolidList"/>
    <dgm:cxn modelId="{4D54A5BF-D7E4-4FF0-8DD9-2A9BC897804F}" type="presParOf" srcId="{8B370114-5B37-4E1F-8FF3-B41E37749242}" destId="{602552ED-5599-4027-A529-F0C59FA91FC5}" srcOrd="0" destOrd="0" presId="urn:microsoft.com/office/officeart/2018/2/layout/IconVerticalSolidList"/>
    <dgm:cxn modelId="{3D00CE2C-F8D2-4690-B9C4-A8DD03746811}" type="presParOf" srcId="{8B370114-5B37-4E1F-8FF3-B41E37749242}" destId="{38D6AFA3-4B70-4461-904E-4E75DB256BA0}" srcOrd="1" destOrd="0" presId="urn:microsoft.com/office/officeart/2018/2/layout/IconVerticalSolidList"/>
    <dgm:cxn modelId="{860E1B2B-BC99-40AE-8DC9-EBEF9696BA4D}" type="presParOf" srcId="{8B370114-5B37-4E1F-8FF3-B41E37749242}" destId="{5312BF7A-C6E8-4A0E-8514-E1A967F9629D}" srcOrd="2" destOrd="0" presId="urn:microsoft.com/office/officeart/2018/2/layout/IconVerticalSolidList"/>
    <dgm:cxn modelId="{B7E307BC-695A-4FD4-B0DE-E2F4932D1EBB}" type="presParOf" srcId="{8B370114-5B37-4E1F-8FF3-B41E37749242}" destId="{186DD508-780E-478C-9698-52B6263BD8A5}" srcOrd="3" destOrd="0" presId="urn:microsoft.com/office/officeart/2018/2/layout/IconVerticalSolidList"/>
    <dgm:cxn modelId="{06A469CF-D912-43B6-9593-1DC6F0094531}" type="presParOf" srcId="{1D7D75E7-A8A7-417C-8227-04E248C27EE7}" destId="{546A57DF-1C55-4CDE-8C07-29BA35A66927}" srcOrd="1" destOrd="0" presId="urn:microsoft.com/office/officeart/2018/2/layout/IconVerticalSolidList"/>
    <dgm:cxn modelId="{4ED15F5E-5F3D-4B70-95B6-7F9955943D13}" type="presParOf" srcId="{1D7D75E7-A8A7-417C-8227-04E248C27EE7}" destId="{B1342B67-AB14-4D3F-B92F-158BAA8D00EC}" srcOrd="2" destOrd="0" presId="urn:microsoft.com/office/officeart/2018/2/layout/IconVerticalSolidList"/>
    <dgm:cxn modelId="{24691E28-C70D-4B53-8420-0871ACD386B6}" type="presParOf" srcId="{B1342B67-AB14-4D3F-B92F-158BAA8D00EC}" destId="{D0AF7FB0-320E-4CB5-ABF2-C044338A9118}" srcOrd="0" destOrd="0" presId="urn:microsoft.com/office/officeart/2018/2/layout/IconVerticalSolidList"/>
    <dgm:cxn modelId="{4BCB1E98-4A13-48FF-9877-9FE411C240B8}" type="presParOf" srcId="{B1342B67-AB14-4D3F-B92F-158BAA8D00EC}" destId="{11DAA070-18E0-4B83-B9D3-1C587B7FC4BC}" srcOrd="1" destOrd="0" presId="urn:microsoft.com/office/officeart/2018/2/layout/IconVerticalSolidList"/>
    <dgm:cxn modelId="{CABF4CB8-40FB-42E0-999C-7E688396DFCC}" type="presParOf" srcId="{B1342B67-AB14-4D3F-B92F-158BAA8D00EC}" destId="{65C17943-3F62-441A-979C-C3D7BFD7BFE8}" srcOrd="2" destOrd="0" presId="urn:microsoft.com/office/officeart/2018/2/layout/IconVerticalSolidList"/>
    <dgm:cxn modelId="{09826F87-49A0-4CDE-AEB0-5F3E0002498F}" type="presParOf" srcId="{B1342B67-AB14-4D3F-B92F-158BAA8D00EC}" destId="{DE4A140B-A465-4999-99CA-B9B5900B5691}" srcOrd="3" destOrd="0" presId="urn:microsoft.com/office/officeart/2018/2/layout/IconVerticalSolidList"/>
    <dgm:cxn modelId="{A8E190E5-4B17-44DD-AA9E-F1CDBF10E0F4}" type="presParOf" srcId="{1D7D75E7-A8A7-417C-8227-04E248C27EE7}" destId="{1DDFB3A6-F35E-41A2-9B81-FA40137BD366}" srcOrd="3" destOrd="0" presId="urn:microsoft.com/office/officeart/2018/2/layout/IconVerticalSolidList"/>
    <dgm:cxn modelId="{B792303C-782C-4AE2-A9BC-C0B238ADD3AB}" type="presParOf" srcId="{1D7D75E7-A8A7-417C-8227-04E248C27EE7}" destId="{1EE3B288-64C0-46A1-8455-4E66FDE1379D}" srcOrd="4" destOrd="0" presId="urn:microsoft.com/office/officeart/2018/2/layout/IconVerticalSolidList"/>
    <dgm:cxn modelId="{F8C50B3C-39B9-4448-97CE-EC7BAE4BC3F2}" type="presParOf" srcId="{1EE3B288-64C0-46A1-8455-4E66FDE1379D}" destId="{1437C02C-F2FB-4F0B-BF7F-AF95A409624C}" srcOrd="0" destOrd="0" presId="urn:microsoft.com/office/officeart/2018/2/layout/IconVerticalSolidList"/>
    <dgm:cxn modelId="{8B41D9C6-3975-4864-BBC2-D8C10A97192F}" type="presParOf" srcId="{1EE3B288-64C0-46A1-8455-4E66FDE1379D}" destId="{18C7E69B-01EF-400F-A85E-3D853E9B91DF}" srcOrd="1" destOrd="0" presId="urn:microsoft.com/office/officeart/2018/2/layout/IconVerticalSolidList"/>
    <dgm:cxn modelId="{55A057C1-4A40-40DA-ABB9-7F36E9CDA5F5}" type="presParOf" srcId="{1EE3B288-64C0-46A1-8455-4E66FDE1379D}" destId="{8E5C5B1A-B8B6-4D78-B6D6-3B2DF6359756}" srcOrd="2" destOrd="0" presId="urn:microsoft.com/office/officeart/2018/2/layout/IconVerticalSolidList"/>
    <dgm:cxn modelId="{35C0954C-ACA1-48D2-909B-A88DE0E373EE}" type="presParOf" srcId="{1EE3B288-64C0-46A1-8455-4E66FDE1379D}" destId="{5067865F-3BCF-48BC-980B-B17CDC475CF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A834A8-454F-4A38-B1E6-CD22AD12EDE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84AD44E-90BC-4A07-BB04-E5B8513EEF89}">
      <dgm:prSet/>
      <dgm:spPr/>
      <dgm:t>
        <a:bodyPr/>
        <a:lstStyle/>
        <a:p>
          <a:r>
            <a:rPr lang="nl-NL" dirty="0"/>
            <a:t>Select </a:t>
          </a:r>
          <a:r>
            <a:rPr lang="nl-NL" dirty="0" err="1"/>
            <a:t>an</a:t>
          </a:r>
          <a:r>
            <a:rPr lang="nl-NL" dirty="0"/>
            <a:t> </a:t>
          </a:r>
          <a:r>
            <a:rPr lang="nl-NL" dirty="0" err="1"/>
            <a:t>approriate</a:t>
          </a:r>
          <a:r>
            <a:rPr lang="nl-NL" dirty="0"/>
            <a:t> </a:t>
          </a:r>
          <a:r>
            <a:rPr lang="nl-NL" dirty="0" err="1"/>
            <a:t>graph</a:t>
          </a:r>
          <a:r>
            <a:rPr lang="nl-NL" dirty="0"/>
            <a:t>/diagram</a:t>
          </a:r>
          <a:endParaRPr lang="en-US" dirty="0"/>
        </a:p>
      </dgm:t>
    </dgm:pt>
    <dgm:pt modelId="{C952DC1B-793E-4917-B659-7B0EA5335FE1}" type="parTrans" cxnId="{27347FFC-4EE3-49BC-B8AA-00E522C4439D}">
      <dgm:prSet/>
      <dgm:spPr/>
      <dgm:t>
        <a:bodyPr/>
        <a:lstStyle/>
        <a:p>
          <a:endParaRPr lang="en-US"/>
        </a:p>
      </dgm:t>
    </dgm:pt>
    <dgm:pt modelId="{2F6A8CF5-34CE-4FDA-90F3-4563B5B24000}" type="sibTrans" cxnId="{27347FFC-4EE3-49BC-B8AA-00E522C4439D}">
      <dgm:prSet/>
      <dgm:spPr/>
      <dgm:t>
        <a:bodyPr/>
        <a:lstStyle/>
        <a:p>
          <a:endParaRPr lang="en-US"/>
        </a:p>
      </dgm:t>
    </dgm:pt>
    <dgm:pt modelId="{CE3C7C22-1C85-4DF8-82CE-188486A2EDFA}">
      <dgm:prSet/>
      <dgm:spPr/>
      <dgm:t>
        <a:bodyPr/>
        <a:lstStyle/>
        <a:p>
          <a:r>
            <a:rPr lang="nl-NL" dirty="0" err="1"/>
            <a:t>What</a:t>
          </a:r>
          <a:r>
            <a:rPr lang="nl-NL" dirty="0"/>
            <a:t> is </a:t>
          </a:r>
          <a:r>
            <a:rPr lang="nl-NL" dirty="0" err="1"/>
            <a:t>the</a:t>
          </a:r>
          <a:r>
            <a:rPr lang="nl-NL" dirty="0"/>
            <a:t> </a:t>
          </a:r>
          <a:r>
            <a:rPr lang="nl-NL" dirty="0" err="1"/>
            <a:t>mathematical</a:t>
          </a:r>
          <a:r>
            <a:rPr lang="nl-NL" dirty="0"/>
            <a:t> content </a:t>
          </a:r>
          <a:r>
            <a:rPr lang="nl-NL" dirty="0" err="1"/>
            <a:t>and</a:t>
          </a:r>
          <a:r>
            <a:rPr lang="nl-NL" dirty="0"/>
            <a:t> goal </a:t>
          </a:r>
          <a:r>
            <a:rPr lang="nl-NL" dirty="0" err="1"/>
            <a:t>for</a:t>
          </a:r>
          <a:r>
            <a:rPr lang="nl-NL" dirty="0"/>
            <a:t> </a:t>
          </a:r>
          <a:r>
            <a:rPr lang="nl-NL" dirty="0" err="1"/>
            <a:t>the</a:t>
          </a:r>
          <a:r>
            <a:rPr lang="nl-NL" dirty="0"/>
            <a:t> </a:t>
          </a:r>
          <a:r>
            <a:rPr lang="nl-NL" dirty="0" err="1"/>
            <a:t>activity</a:t>
          </a:r>
          <a:r>
            <a:rPr lang="nl-NL" dirty="0"/>
            <a:t> </a:t>
          </a:r>
          <a:r>
            <a:rPr lang="nl-NL" dirty="0" err="1"/>
            <a:t>with</a:t>
          </a:r>
          <a:r>
            <a:rPr lang="nl-NL" dirty="0"/>
            <a:t> </a:t>
          </a:r>
          <a:r>
            <a:rPr lang="nl-NL" dirty="0" err="1"/>
            <a:t>this</a:t>
          </a:r>
          <a:r>
            <a:rPr lang="nl-NL" dirty="0"/>
            <a:t> </a:t>
          </a:r>
          <a:r>
            <a:rPr lang="nl-NL" dirty="0" err="1"/>
            <a:t>graph</a:t>
          </a:r>
          <a:r>
            <a:rPr lang="nl-NL" dirty="0"/>
            <a:t>/</a:t>
          </a:r>
          <a:r>
            <a:rPr lang="nl-NL" dirty="0" err="1"/>
            <a:t>table</a:t>
          </a:r>
          <a:r>
            <a:rPr lang="nl-NL" dirty="0"/>
            <a:t>/diagram? </a:t>
          </a:r>
          <a:r>
            <a:rPr lang="nl-NL" dirty="0" err="1"/>
            <a:t>What</a:t>
          </a:r>
          <a:r>
            <a:rPr lang="nl-NL" dirty="0"/>
            <a:t> </a:t>
          </a:r>
          <a:r>
            <a:rPr lang="nl-NL" dirty="0" err="1"/>
            <a:t>task</a:t>
          </a:r>
          <a:r>
            <a:rPr lang="nl-NL" dirty="0"/>
            <a:t>(s) do </a:t>
          </a:r>
          <a:r>
            <a:rPr lang="nl-NL" dirty="0" err="1"/>
            <a:t>you</a:t>
          </a:r>
          <a:r>
            <a:rPr lang="nl-NL" dirty="0"/>
            <a:t> </a:t>
          </a:r>
          <a:r>
            <a:rPr lang="nl-NL" dirty="0" err="1"/>
            <a:t>give</a:t>
          </a:r>
          <a:r>
            <a:rPr lang="nl-NL" dirty="0"/>
            <a:t> </a:t>
          </a:r>
          <a:r>
            <a:rPr lang="nl-NL" dirty="0" err="1"/>
            <a:t>students</a:t>
          </a:r>
          <a:r>
            <a:rPr lang="nl-NL" dirty="0"/>
            <a:t>?</a:t>
          </a:r>
          <a:endParaRPr lang="en-US" dirty="0"/>
        </a:p>
      </dgm:t>
    </dgm:pt>
    <dgm:pt modelId="{9DA4F8FF-7237-426C-8551-1E3FA293EED9}" type="parTrans" cxnId="{BD6FA9D4-31F2-4B5D-8311-4CF375DD5FBB}">
      <dgm:prSet/>
      <dgm:spPr/>
      <dgm:t>
        <a:bodyPr/>
        <a:lstStyle/>
        <a:p>
          <a:endParaRPr lang="en-US"/>
        </a:p>
      </dgm:t>
    </dgm:pt>
    <dgm:pt modelId="{2FD5FE8E-3153-48D5-9A14-3274346DEFB1}" type="sibTrans" cxnId="{BD6FA9D4-31F2-4B5D-8311-4CF375DD5FBB}">
      <dgm:prSet/>
      <dgm:spPr/>
      <dgm:t>
        <a:bodyPr/>
        <a:lstStyle/>
        <a:p>
          <a:endParaRPr lang="en-US"/>
        </a:p>
      </dgm:t>
    </dgm:pt>
    <dgm:pt modelId="{F2969C86-12CD-4F78-959A-1B438C87A361}">
      <dgm:prSet/>
      <dgm:spPr/>
      <dgm:t>
        <a:bodyPr/>
        <a:lstStyle/>
        <a:p>
          <a:r>
            <a:rPr lang="en-GB" noProof="0" dirty="0"/>
            <a:t>What are the linguistic demands in this activity and what goal(s) do you set related to the use of (mathematical) language?</a:t>
          </a:r>
        </a:p>
      </dgm:t>
    </dgm:pt>
    <dgm:pt modelId="{90EFC912-6162-4EC6-8414-70B497C58123}" type="parTrans" cxnId="{8446BCE5-B9BD-4352-A53C-DF1B76620410}">
      <dgm:prSet/>
      <dgm:spPr/>
      <dgm:t>
        <a:bodyPr/>
        <a:lstStyle/>
        <a:p>
          <a:endParaRPr lang="en-US"/>
        </a:p>
      </dgm:t>
    </dgm:pt>
    <dgm:pt modelId="{531BDF42-AC2E-4B1B-93C6-85390E947462}" type="sibTrans" cxnId="{8446BCE5-B9BD-4352-A53C-DF1B76620410}">
      <dgm:prSet/>
      <dgm:spPr/>
      <dgm:t>
        <a:bodyPr/>
        <a:lstStyle/>
        <a:p>
          <a:endParaRPr lang="en-US"/>
        </a:p>
      </dgm:t>
    </dgm:pt>
    <dgm:pt modelId="{735C232D-5D08-4F89-9B98-CBC675334F9F}">
      <dgm:prSet/>
      <dgm:spPr/>
      <dgm:t>
        <a:bodyPr/>
        <a:lstStyle/>
        <a:p>
          <a:r>
            <a:rPr lang="nl-NL" dirty="0"/>
            <a:t>How do </a:t>
          </a:r>
          <a:r>
            <a:rPr lang="nl-NL" dirty="0" err="1"/>
            <a:t>you</a:t>
          </a:r>
          <a:r>
            <a:rPr lang="nl-NL" dirty="0"/>
            <a:t> plan </a:t>
          </a:r>
          <a:r>
            <a:rPr lang="nl-NL" dirty="0" err="1"/>
            <a:t>to</a:t>
          </a:r>
          <a:r>
            <a:rPr lang="nl-NL" dirty="0"/>
            <a:t> </a:t>
          </a:r>
          <a:r>
            <a:rPr lang="nl-NL" dirty="0" err="1"/>
            <a:t>activate</a:t>
          </a:r>
          <a:r>
            <a:rPr lang="nl-NL" dirty="0"/>
            <a:t> </a:t>
          </a:r>
          <a:r>
            <a:rPr lang="nl-NL" dirty="0" err="1"/>
            <a:t>your</a:t>
          </a:r>
          <a:r>
            <a:rPr lang="nl-NL" dirty="0"/>
            <a:t> </a:t>
          </a:r>
          <a:r>
            <a:rPr lang="nl-NL" dirty="0" err="1"/>
            <a:t>students</a:t>
          </a:r>
          <a:r>
            <a:rPr lang="nl-NL" dirty="0"/>
            <a:t> in </a:t>
          </a:r>
          <a:r>
            <a:rPr lang="nl-NL" dirty="0" err="1"/>
            <a:t>producing</a:t>
          </a:r>
          <a:r>
            <a:rPr lang="nl-NL" dirty="0"/>
            <a:t> </a:t>
          </a:r>
          <a:r>
            <a:rPr lang="nl-NL" dirty="0" err="1"/>
            <a:t>language</a:t>
          </a:r>
          <a:r>
            <a:rPr lang="nl-NL" dirty="0"/>
            <a:t> in </a:t>
          </a:r>
          <a:r>
            <a:rPr lang="nl-NL" dirty="0" err="1"/>
            <a:t>this</a:t>
          </a:r>
          <a:r>
            <a:rPr lang="nl-NL" dirty="0"/>
            <a:t> </a:t>
          </a:r>
          <a:r>
            <a:rPr lang="nl-NL" dirty="0" err="1"/>
            <a:t>activity</a:t>
          </a:r>
          <a:r>
            <a:rPr lang="nl-NL" dirty="0"/>
            <a:t>?</a:t>
          </a:r>
          <a:endParaRPr lang="en-US" dirty="0"/>
        </a:p>
      </dgm:t>
    </dgm:pt>
    <dgm:pt modelId="{FDBBE31F-E1DE-4F2C-B6E6-2256F0DC0ACC}" type="parTrans" cxnId="{B1D5C099-622A-4B41-8535-D61479CE3F26}">
      <dgm:prSet/>
      <dgm:spPr/>
      <dgm:t>
        <a:bodyPr/>
        <a:lstStyle/>
        <a:p>
          <a:endParaRPr lang="en-US"/>
        </a:p>
      </dgm:t>
    </dgm:pt>
    <dgm:pt modelId="{DA156F5F-D1AD-4745-8E57-545A5D10E57F}" type="sibTrans" cxnId="{B1D5C099-622A-4B41-8535-D61479CE3F26}">
      <dgm:prSet/>
      <dgm:spPr/>
      <dgm:t>
        <a:bodyPr/>
        <a:lstStyle/>
        <a:p>
          <a:endParaRPr lang="en-US"/>
        </a:p>
      </dgm:t>
    </dgm:pt>
    <dgm:pt modelId="{A0DC30A3-E8C8-4AA7-9DD8-479CB4D759F9}">
      <dgm:prSet/>
      <dgm:spPr/>
      <dgm:t>
        <a:bodyPr/>
        <a:lstStyle/>
        <a:p>
          <a:r>
            <a:rPr lang="nl-NL" dirty="0" err="1"/>
            <a:t>What</a:t>
          </a:r>
          <a:r>
            <a:rPr lang="nl-NL" dirty="0"/>
            <a:t> </a:t>
          </a:r>
          <a:r>
            <a:rPr lang="nl-NL" dirty="0" err="1"/>
            <a:t>language</a:t>
          </a:r>
          <a:r>
            <a:rPr lang="nl-NL" dirty="0"/>
            <a:t> support do </a:t>
          </a:r>
          <a:r>
            <a:rPr lang="nl-NL" dirty="0" err="1"/>
            <a:t>you</a:t>
          </a:r>
          <a:r>
            <a:rPr lang="nl-NL" dirty="0"/>
            <a:t> </a:t>
          </a:r>
          <a:r>
            <a:rPr lang="nl-NL" dirty="0" err="1"/>
            <a:t>provide</a:t>
          </a:r>
          <a:r>
            <a:rPr lang="nl-NL" dirty="0"/>
            <a:t>?</a:t>
          </a:r>
          <a:endParaRPr lang="en-US" dirty="0"/>
        </a:p>
      </dgm:t>
    </dgm:pt>
    <dgm:pt modelId="{69D169FA-7055-4054-B6D6-0D0A3770CFA2}" type="parTrans" cxnId="{CA1EFF69-F712-4015-B66C-EAECB98E3458}">
      <dgm:prSet/>
      <dgm:spPr/>
      <dgm:t>
        <a:bodyPr/>
        <a:lstStyle/>
        <a:p>
          <a:endParaRPr lang="en-US"/>
        </a:p>
      </dgm:t>
    </dgm:pt>
    <dgm:pt modelId="{64A2515E-79AA-4543-8751-0F3E85466F68}" type="sibTrans" cxnId="{CA1EFF69-F712-4015-B66C-EAECB98E3458}">
      <dgm:prSet/>
      <dgm:spPr/>
      <dgm:t>
        <a:bodyPr/>
        <a:lstStyle/>
        <a:p>
          <a:endParaRPr lang="en-US"/>
        </a:p>
      </dgm:t>
    </dgm:pt>
    <dgm:pt modelId="{2EF87FD5-A014-454B-9399-DE5145F4D77C}" type="pres">
      <dgm:prSet presAssocID="{32A834A8-454F-4A38-B1E6-CD22AD12EDE1}" presName="root" presStyleCnt="0">
        <dgm:presLayoutVars>
          <dgm:dir/>
          <dgm:resizeHandles val="exact"/>
        </dgm:presLayoutVars>
      </dgm:prSet>
      <dgm:spPr/>
    </dgm:pt>
    <dgm:pt modelId="{B81599DD-C284-4D14-B87C-6666CDA30D8D}" type="pres">
      <dgm:prSet presAssocID="{F84AD44E-90BC-4A07-BB04-E5B8513EEF89}" presName="compNode" presStyleCnt="0"/>
      <dgm:spPr/>
    </dgm:pt>
    <dgm:pt modelId="{9197BA3E-FC67-42B6-AD42-81BE0DAAED44}" type="pres">
      <dgm:prSet presAssocID="{F84AD44E-90BC-4A07-BB04-E5B8513EEF89}" presName="bgRect" presStyleLbl="bgShp" presStyleIdx="0" presStyleCnt="5"/>
      <dgm:spPr/>
    </dgm:pt>
    <dgm:pt modelId="{A4508AD1-F434-4F57-99AA-3FDE8BBE8B5E}" type="pres">
      <dgm:prSet presAssocID="{F84AD44E-90BC-4A07-BB04-E5B8513EEF8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eken"/>
        </a:ext>
      </dgm:extLst>
    </dgm:pt>
    <dgm:pt modelId="{98DCB3D9-9BFB-42BC-B020-06443F735251}" type="pres">
      <dgm:prSet presAssocID="{F84AD44E-90BC-4A07-BB04-E5B8513EEF89}" presName="spaceRect" presStyleCnt="0"/>
      <dgm:spPr/>
    </dgm:pt>
    <dgm:pt modelId="{98ED8A61-9FBD-445E-AC6C-930CEEA6E731}" type="pres">
      <dgm:prSet presAssocID="{F84AD44E-90BC-4A07-BB04-E5B8513EEF89}" presName="parTx" presStyleLbl="revTx" presStyleIdx="0" presStyleCnt="5">
        <dgm:presLayoutVars>
          <dgm:chMax val="0"/>
          <dgm:chPref val="0"/>
        </dgm:presLayoutVars>
      </dgm:prSet>
      <dgm:spPr/>
    </dgm:pt>
    <dgm:pt modelId="{4F15FBB6-BE51-4B4C-83FA-CCFFF5423C70}" type="pres">
      <dgm:prSet presAssocID="{2F6A8CF5-34CE-4FDA-90F3-4563B5B24000}" presName="sibTrans" presStyleCnt="0"/>
      <dgm:spPr/>
    </dgm:pt>
    <dgm:pt modelId="{E6F8A64B-48AD-45A3-BDD5-B196BBE66F3D}" type="pres">
      <dgm:prSet presAssocID="{CE3C7C22-1C85-4DF8-82CE-188486A2EDFA}" presName="compNode" presStyleCnt="0"/>
      <dgm:spPr/>
    </dgm:pt>
    <dgm:pt modelId="{8358B1C9-9F43-4351-8CC4-807303B3EBFF}" type="pres">
      <dgm:prSet presAssocID="{CE3C7C22-1C85-4DF8-82CE-188486A2EDFA}" presName="bgRect" presStyleLbl="bgShp" presStyleIdx="1" presStyleCnt="5"/>
      <dgm:spPr/>
    </dgm:pt>
    <dgm:pt modelId="{B7CCDF8C-2F8C-43FD-B767-10F30CA44156}" type="pres">
      <dgm:prSet presAssocID="{CE3C7C22-1C85-4DF8-82CE-188486A2EDF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11A00990-0DCA-4F51-BC59-9267DA28DF67}" type="pres">
      <dgm:prSet presAssocID="{CE3C7C22-1C85-4DF8-82CE-188486A2EDFA}" presName="spaceRect" presStyleCnt="0"/>
      <dgm:spPr/>
    </dgm:pt>
    <dgm:pt modelId="{13BB4071-F1D6-46E0-B590-3FF550E91B2E}" type="pres">
      <dgm:prSet presAssocID="{CE3C7C22-1C85-4DF8-82CE-188486A2EDFA}" presName="parTx" presStyleLbl="revTx" presStyleIdx="1" presStyleCnt="5">
        <dgm:presLayoutVars>
          <dgm:chMax val="0"/>
          <dgm:chPref val="0"/>
        </dgm:presLayoutVars>
      </dgm:prSet>
      <dgm:spPr/>
    </dgm:pt>
    <dgm:pt modelId="{AFAB0628-207C-4165-8BD3-B29036269ACF}" type="pres">
      <dgm:prSet presAssocID="{2FD5FE8E-3153-48D5-9A14-3274346DEFB1}" presName="sibTrans" presStyleCnt="0"/>
      <dgm:spPr/>
    </dgm:pt>
    <dgm:pt modelId="{9E14174E-3708-453B-81D0-995AE660CAFF}" type="pres">
      <dgm:prSet presAssocID="{F2969C86-12CD-4F78-959A-1B438C87A361}" presName="compNode" presStyleCnt="0"/>
      <dgm:spPr/>
    </dgm:pt>
    <dgm:pt modelId="{14501ECF-C291-4FCB-92E4-E973490B9400}" type="pres">
      <dgm:prSet presAssocID="{F2969C86-12CD-4F78-959A-1B438C87A361}" presName="bgRect" presStyleLbl="bgShp" presStyleIdx="2" presStyleCnt="5"/>
      <dgm:spPr/>
    </dgm:pt>
    <dgm:pt modelId="{980E5851-5728-4620-917C-A393E86CCBD5}" type="pres">
      <dgm:prSet presAssocID="{F2969C86-12CD-4F78-959A-1B438C87A36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ng"/>
        </a:ext>
      </dgm:extLst>
    </dgm:pt>
    <dgm:pt modelId="{56FB3739-F2A2-4D03-A60E-4AF278ED8D21}" type="pres">
      <dgm:prSet presAssocID="{F2969C86-12CD-4F78-959A-1B438C87A361}" presName="spaceRect" presStyleCnt="0"/>
      <dgm:spPr/>
    </dgm:pt>
    <dgm:pt modelId="{F22AA739-2EAC-477A-BA44-A1F19BCBF2E2}" type="pres">
      <dgm:prSet presAssocID="{F2969C86-12CD-4F78-959A-1B438C87A361}" presName="parTx" presStyleLbl="revTx" presStyleIdx="2" presStyleCnt="5">
        <dgm:presLayoutVars>
          <dgm:chMax val="0"/>
          <dgm:chPref val="0"/>
        </dgm:presLayoutVars>
      </dgm:prSet>
      <dgm:spPr/>
    </dgm:pt>
    <dgm:pt modelId="{E8507C09-5F97-4DFC-B592-0B6974E729C7}" type="pres">
      <dgm:prSet presAssocID="{531BDF42-AC2E-4B1B-93C6-85390E947462}" presName="sibTrans" presStyleCnt="0"/>
      <dgm:spPr/>
    </dgm:pt>
    <dgm:pt modelId="{5C77390D-7C3B-43F6-9176-5043C7F48225}" type="pres">
      <dgm:prSet presAssocID="{735C232D-5D08-4F89-9B98-CBC675334F9F}" presName="compNode" presStyleCnt="0"/>
      <dgm:spPr/>
    </dgm:pt>
    <dgm:pt modelId="{DE0E5679-25CD-48BF-878A-F1E58C574150}" type="pres">
      <dgm:prSet presAssocID="{735C232D-5D08-4F89-9B98-CBC675334F9F}" presName="bgRect" presStyleLbl="bgShp" presStyleIdx="3" presStyleCnt="5"/>
      <dgm:spPr/>
    </dgm:pt>
    <dgm:pt modelId="{60FF89DB-4B7D-4F3E-9D1D-3D97947A4AD1}" type="pres">
      <dgm:prSet presAssocID="{735C232D-5D08-4F89-9B98-CBC675334F9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laslokaal"/>
        </a:ext>
      </dgm:extLst>
    </dgm:pt>
    <dgm:pt modelId="{D06B8C40-715A-4E1D-B407-1CFBCFD452C4}" type="pres">
      <dgm:prSet presAssocID="{735C232D-5D08-4F89-9B98-CBC675334F9F}" presName="spaceRect" presStyleCnt="0"/>
      <dgm:spPr/>
    </dgm:pt>
    <dgm:pt modelId="{9AC41CC5-0833-4922-9F02-4961FB20D039}" type="pres">
      <dgm:prSet presAssocID="{735C232D-5D08-4F89-9B98-CBC675334F9F}" presName="parTx" presStyleLbl="revTx" presStyleIdx="3" presStyleCnt="5">
        <dgm:presLayoutVars>
          <dgm:chMax val="0"/>
          <dgm:chPref val="0"/>
        </dgm:presLayoutVars>
      </dgm:prSet>
      <dgm:spPr/>
    </dgm:pt>
    <dgm:pt modelId="{2A817070-8611-4D54-B2FC-AAD55E8D8A84}" type="pres">
      <dgm:prSet presAssocID="{DA156F5F-D1AD-4745-8E57-545A5D10E57F}" presName="sibTrans" presStyleCnt="0"/>
      <dgm:spPr/>
    </dgm:pt>
    <dgm:pt modelId="{089C8F24-77A5-4ED6-ADD6-4C8640186620}" type="pres">
      <dgm:prSet presAssocID="{A0DC30A3-E8C8-4AA7-9DD8-479CB4D759F9}" presName="compNode" presStyleCnt="0"/>
      <dgm:spPr/>
    </dgm:pt>
    <dgm:pt modelId="{841F3E54-996D-4E03-8DAF-E2A79F2B2852}" type="pres">
      <dgm:prSet presAssocID="{A0DC30A3-E8C8-4AA7-9DD8-479CB4D759F9}" presName="bgRect" presStyleLbl="bgShp" presStyleIdx="4" presStyleCnt="5"/>
      <dgm:spPr/>
    </dgm:pt>
    <dgm:pt modelId="{FBDEEEFC-347A-429A-AB6E-0BF8DC0CD9CA}" type="pres">
      <dgm:prSet presAssocID="{A0DC30A3-E8C8-4AA7-9DD8-479CB4D759F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 Bubble"/>
        </a:ext>
      </dgm:extLst>
    </dgm:pt>
    <dgm:pt modelId="{1B8B05D6-A755-4888-899A-9D5C36D8FF92}" type="pres">
      <dgm:prSet presAssocID="{A0DC30A3-E8C8-4AA7-9DD8-479CB4D759F9}" presName="spaceRect" presStyleCnt="0"/>
      <dgm:spPr/>
    </dgm:pt>
    <dgm:pt modelId="{4A4B008A-8A99-4CED-B4D9-3E87BB4C52FF}" type="pres">
      <dgm:prSet presAssocID="{A0DC30A3-E8C8-4AA7-9DD8-479CB4D759F9}" presName="parTx" presStyleLbl="revTx" presStyleIdx="4" presStyleCnt="5">
        <dgm:presLayoutVars>
          <dgm:chMax val="0"/>
          <dgm:chPref val="0"/>
        </dgm:presLayoutVars>
      </dgm:prSet>
      <dgm:spPr/>
    </dgm:pt>
  </dgm:ptLst>
  <dgm:cxnLst>
    <dgm:cxn modelId="{E1BA493C-05AF-4BFB-813A-AF483A5DF277}" type="presOf" srcId="{F2969C86-12CD-4F78-959A-1B438C87A361}" destId="{F22AA739-2EAC-477A-BA44-A1F19BCBF2E2}" srcOrd="0" destOrd="0" presId="urn:microsoft.com/office/officeart/2018/2/layout/IconVerticalSolidList"/>
    <dgm:cxn modelId="{CA1EFF69-F712-4015-B66C-EAECB98E3458}" srcId="{32A834A8-454F-4A38-B1E6-CD22AD12EDE1}" destId="{A0DC30A3-E8C8-4AA7-9DD8-479CB4D759F9}" srcOrd="4" destOrd="0" parTransId="{69D169FA-7055-4054-B6D6-0D0A3770CFA2}" sibTransId="{64A2515E-79AA-4543-8751-0F3E85466F68}"/>
    <dgm:cxn modelId="{17E0FC7B-A8F6-4B11-AC5B-63E465D919F9}" type="presOf" srcId="{735C232D-5D08-4F89-9B98-CBC675334F9F}" destId="{9AC41CC5-0833-4922-9F02-4961FB20D039}" srcOrd="0" destOrd="0" presId="urn:microsoft.com/office/officeart/2018/2/layout/IconVerticalSolidList"/>
    <dgm:cxn modelId="{9E8AD692-9AD1-45A7-9A97-A563F752B7B0}" type="presOf" srcId="{CE3C7C22-1C85-4DF8-82CE-188486A2EDFA}" destId="{13BB4071-F1D6-46E0-B590-3FF550E91B2E}" srcOrd="0" destOrd="0" presId="urn:microsoft.com/office/officeart/2018/2/layout/IconVerticalSolidList"/>
    <dgm:cxn modelId="{B1D5C099-622A-4B41-8535-D61479CE3F26}" srcId="{32A834A8-454F-4A38-B1E6-CD22AD12EDE1}" destId="{735C232D-5D08-4F89-9B98-CBC675334F9F}" srcOrd="3" destOrd="0" parTransId="{FDBBE31F-E1DE-4F2C-B6E6-2256F0DC0ACC}" sibTransId="{DA156F5F-D1AD-4745-8E57-545A5D10E57F}"/>
    <dgm:cxn modelId="{24C13BB2-7031-4484-AA10-5091FB5B962F}" type="presOf" srcId="{32A834A8-454F-4A38-B1E6-CD22AD12EDE1}" destId="{2EF87FD5-A014-454B-9399-DE5145F4D77C}" srcOrd="0" destOrd="0" presId="urn:microsoft.com/office/officeart/2018/2/layout/IconVerticalSolidList"/>
    <dgm:cxn modelId="{D3E5F4BA-CA2C-4FC6-BD92-9B9672FC8BE8}" type="presOf" srcId="{A0DC30A3-E8C8-4AA7-9DD8-479CB4D759F9}" destId="{4A4B008A-8A99-4CED-B4D9-3E87BB4C52FF}" srcOrd="0" destOrd="0" presId="urn:microsoft.com/office/officeart/2018/2/layout/IconVerticalSolidList"/>
    <dgm:cxn modelId="{BD6FA9D4-31F2-4B5D-8311-4CF375DD5FBB}" srcId="{32A834A8-454F-4A38-B1E6-CD22AD12EDE1}" destId="{CE3C7C22-1C85-4DF8-82CE-188486A2EDFA}" srcOrd="1" destOrd="0" parTransId="{9DA4F8FF-7237-426C-8551-1E3FA293EED9}" sibTransId="{2FD5FE8E-3153-48D5-9A14-3274346DEFB1}"/>
    <dgm:cxn modelId="{8446BCE5-B9BD-4352-A53C-DF1B76620410}" srcId="{32A834A8-454F-4A38-B1E6-CD22AD12EDE1}" destId="{F2969C86-12CD-4F78-959A-1B438C87A361}" srcOrd="2" destOrd="0" parTransId="{90EFC912-6162-4EC6-8414-70B497C58123}" sibTransId="{531BDF42-AC2E-4B1B-93C6-85390E947462}"/>
    <dgm:cxn modelId="{4CE1C5E5-FDD4-4801-908E-38D10D749D8D}" type="presOf" srcId="{F84AD44E-90BC-4A07-BB04-E5B8513EEF89}" destId="{98ED8A61-9FBD-445E-AC6C-930CEEA6E731}" srcOrd="0" destOrd="0" presId="urn:microsoft.com/office/officeart/2018/2/layout/IconVerticalSolidList"/>
    <dgm:cxn modelId="{27347FFC-4EE3-49BC-B8AA-00E522C4439D}" srcId="{32A834A8-454F-4A38-B1E6-CD22AD12EDE1}" destId="{F84AD44E-90BC-4A07-BB04-E5B8513EEF89}" srcOrd="0" destOrd="0" parTransId="{C952DC1B-793E-4917-B659-7B0EA5335FE1}" sibTransId="{2F6A8CF5-34CE-4FDA-90F3-4563B5B24000}"/>
    <dgm:cxn modelId="{BDBBAEC2-A24E-4B95-B5EB-A1F4A5A62925}" type="presParOf" srcId="{2EF87FD5-A014-454B-9399-DE5145F4D77C}" destId="{B81599DD-C284-4D14-B87C-6666CDA30D8D}" srcOrd="0" destOrd="0" presId="urn:microsoft.com/office/officeart/2018/2/layout/IconVerticalSolidList"/>
    <dgm:cxn modelId="{FCDC7906-4B90-4292-ABDF-EB92C154E390}" type="presParOf" srcId="{B81599DD-C284-4D14-B87C-6666CDA30D8D}" destId="{9197BA3E-FC67-42B6-AD42-81BE0DAAED44}" srcOrd="0" destOrd="0" presId="urn:microsoft.com/office/officeart/2018/2/layout/IconVerticalSolidList"/>
    <dgm:cxn modelId="{AFCB7379-EEFA-4C16-AD08-2DA04762454F}" type="presParOf" srcId="{B81599DD-C284-4D14-B87C-6666CDA30D8D}" destId="{A4508AD1-F434-4F57-99AA-3FDE8BBE8B5E}" srcOrd="1" destOrd="0" presId="urn:microsoft.com/office/officeart/2018/2/layout/IconVerticalSolidList"/>
    <dgm:cxn modelId="{3EB053AA-054D-44CB-877B-5966B77947F0}" type="presParOf" srcId="{B81599DD-C284-4D14-B87C-6666CDA30D8D}" destId="{98DCB3D9-9BFB-42BC-B020-06443F735251}" srcOrd="2" destOrd="0" presId="urn:microsoft.com/office/officeart/2018/2/layout/IconVerticalSolidList"/>
    <dgm:cxn modelId="{34AA2EB5-6371-4587-9922-A8C5BD6FD525}" type="presParOf" srcId="{B81599DD-C284-4D14-B87C-6666CDA30D8D}" destId="{98ED8A61-9FBD-445E-AC6C-930CEEA6E731}" srcOrd="3" destOrd="0" presId="urn:microsoft.com/office/officeart/2018/2/layout/IconVerticalSolidList"/>
    <dgm:cxn modelId="{AF6942E2-63CE-478C-B74E-5D93857EBEAC}" type="presParOf" srcId="{2EF87FD5-A014-454B-9399-DE5145F4D77C}" destId="{4F15FBB6-BE51-4B4C-83FA-CCFFF5423C70}" srcOrd="1" destOrd="0" presId="urn:microsoft.com/office/officeart/2018/2/layout/IconVerticalSolidList"/>
    <dgm:cxn modelId="{935CA282-F4D9-4F52-BC68-A4C003575E46}" type="presParOf" srcId="{2EF87FD5-A014-454B-9399-DE5145F4D77C}" destId="{E6F8A64B-48AD-45A3-BDD5-B196BBE66F3D}" srcOrd="2" destOrd="0" presId="urn:microsoft.com/office/officeart/2018/2/layout/IconVerticalSolidList"/>
    <dgm:cxn modelId="{F632D6FD-FE95-4BA3-AE69-A3261BD10055}" type="presParOf" srcId="{E6F8A64B-48AD-45A3-BDD5-B196BBE66F3D}" destId="{8358B1C9-9F43-4351-8CC4-807303B3EBFF}" srcOrd="0" destOrd="0" presId="urn:microsoft.com/office/officeart/2018/2/layout/IconVerticalSolidList"/>
    <dgm:cxn modelId="{1532D954-20FD-43DF-AEE9-BDEAB214C6F5}" type="presParOf" srcId="{E6F8A64B-48AD-45A3-BDD5-B196BBE66F3D}" destId="{B7CCDF8C-2F8C-43FD-B767-10F30CA44156}" srcOrd="1" destOrd="0" presId="urn:microsoft.com/office/officeart/2018/2/layout/IconVerticalSolidList"/>
    <dgm:cxn modelId="{A4660114-7F1B-456E-9527-60BAABEFCA76}" type="presParOf" srcId="{E6F8A64B-48AD-45A3-BDD5-B196BBE66F3D}" destId="{11A00990-0DCA-4F51-BC59-9267DA28DF67}" srcOrd="2" destOrd="0" presId="urn:microsoft.com/office/officeart/2018/2/layout/IconVerticalSolidList"/>
    <dgm:cxn modelId="{4BA565B0-9197-4847-AC87-771A1BFD62D9}" type="presParOf" srcId="{E6F8A64B-48AD-45A3-BDD5-B196BBE66F3D}" destId="{13BB4071-F1D6-46E0-B590-3FF550E91B2E}" srcOrd="3" destOrd="0" presId="urn:microsoft.com/office/officeart/2018/2/layout/IconVerticalSolidList"/>
    <dgm:cxn modelId="{D46D9CE7-3FC7-49B8-8FE6-27E3CD4A3420}" type="presParOf" srcId="{2EF87FD5-A014-454B-9399-DE5145F4D77C}" destId="{AFAB0628-207C-4165-8BD3-B29036269ACF}" srcOrd="3" destOrd="0" presId="urn:microsoft.com/office/officeart/2018/2/layout/IconVerticalSolidList"/>
    <dgm:cxn modelId="{183683E3-BAF9-4D8F-9B42-BA9B338FB976}" type="presParOf" srcId="{2EF87FD5-A014-454B-9399-DE5145F4D77C}" destId="{9E14174E-3708-453B-81D0-995AE660CAFF}" srcOrd="4" destOrd="0" presId="urn:microsoft.com/office/officeart/2018/2/layout/IconVerticalSolidList"/>
    <dgm:cxn modelId="{857A4CD3-AB05-47D7-B8AB-F541E854B816}" type="presParOf" srcId="{9E14174E-3708-453B-81D0-995AE660CAFF}" destId="{14501ECF-C291-4FCB-92E4-E973490B9400}" srcOrd="0" destOrd="0" presId="urn:microsoft.com/office/officeart/2018/2/layout/IconVerticalSolidList"/>
    <dgm:cxn modelId="{EE6AC594-5056-4FFA-B62E-3D3BCD6950F7}" type="presParOf" srcId="{9E14174E-3708-453B-81D0-995AE660CAFF}" destId="{980E5851-5728-4620-917C-A393E86CCBD5}" srcOrd="1" destOrd="0" presId="urn:microsoft.com/office/officeart/2018/2/layout/IconVerticalSolidList"/>
    <dgm:cxn modelId="{6416967D-3CEA-4BC9-8634-1F7B004A526C}" type="presParOf" srcId="{9E14174E-3708-453B-81D0-995AE660CAFF}" destId="{56FB3739-F2A2-4D03-A60E-4AF278ED8D21}" srcOrd="2" destOrd="0" presId="urn:microsoft.com/office/officeart/2018/2/layout/IconVerticalSolidList"/>
    <dgm:cxn modelId="{61EBB346-9BE1-492C-A66A-E18834288BBF}" type="presParOf" srcId="{9E14174E-3708-453B-81D0-995AE660CAFF}" destId="{F22AA739-2EAC-477A-BA44-A1F19BCBF2E2}" srcOrd="3" destOrd="0" presId="urn:microsoft.com/office/officeart/2018/2/layout/IconVerticalSolidList"/>
    <dgm:cxn modelId="{C95FE34E-49F9-456E-8E72-D513931BC87D}" type="presParOf" srcId="{2EF87FD5-A014-454B-9399-DE5145F4D77C}" destId="{E8507C09-5F97-4DFC-B592-0B6974E729C7}" srcOrd="5" destOrd="0" presId="urn:microsoft.com/office/officeart/2018/2/layout/IconVerticalSolidList"/>
    <dgm:cxn modelId="{1138FEA8-A69E-41AD-BAAE-176B14ED4F60}" type="presParOf" srcId="{2EF87FD5-A014-454B-9399-DE5145F4D77C}" destId="{5C77390D-7C3B-43F6-9176-5043C7F48225}" srcOrd="6" destOrd="0" presId="urn:microsoft.com/office/officeart/2018/2/layout/IconVerticalSolidList"/>
    <dgm:cxn modelId="{1BDF9BA7-61C3-4C01-A125-E310AE79BA9C}" type="presParOf" srcId="{5C77390D-7C3B-43F6-9176-5043C7F48225}" destId="{DE0E5679-25CD-48BF-878A-F1E58C574150}" srcOrd="0" destOrd="0" presId="urn:microsoft.com/office/officeart/2018/2/layout/IconVerticalSolidList"/>
    <dgm:cxn modelId="{63F7F183-A1A8-43D6-9F97-C7E1BDE576FA}" type="presParOf" srcId="{5C77390D-7C3B-43F6-9176-5043C7F48225}" destId="{60FF89DB-4B7D-4F3E-9D1D-3D97947A4AD1}" srcOrd="1" destOrd="0" presId="urn:microsoft.com/office/officeart/2018/2/layout/IconVerticalSolidList"/>
    <dgm:cxn modelId="{5CCD28AD-779C-451B-AA56-9E2BFB861CF2}" type="presParOf" srcId="{5C77390D-7C3B-43F6-9176-5043C7F48225}" destId="{D06B8C40-715A-4E1D-B407-1CFBCFD452C4}" srcOrd="2" destOrd="0" presId="urn:microsoft.com/office/officeart/2018/2/layout/IconVerticalSolidList"/>
    <dgm:cxn modelId="{0FD702FB-3354-435B-9CAF-FF521469785C}" type="presParOf" srcId="{5C77390D-7C3B-43F6-9176-5043C7F48225}" destId="{9AC41CC5-0833-4922-9F02-4961FB20D039}" srcOrd="3" destOrd="0" presId="urn:microsoft.com/office/officeart/2018/2/layout/IconVerticalSolidList"/>
    <dgm:cxn modelId="{ABA4E139-DAB2-4B45-93BC-F1649A653976}" type="presParOf" srcId="{2EF87FD5-A014-454B-9399-DE5145F4D77C}" destId="{2A817070-8611-4D54-B2FC-AAD55E8D8A84}" srcOrd="7" destOrd="0" presId="urn:microsoft.com/office/officeart/2018/2/layout/IconVerticalSolidList"/>
    <dgm:cxn modelId="{6DAD4B98-D298-4E59-B480-66A410B59FF7}" type="presParOf" srcId="{2EF87FD5-A014-454B-9399-DE5145F4D77C}" destId="{089C8F24-77A5-4ED6-ADD6-4C8640186620}" srcOrd="8" destOrd="0" presId="urn:microsoft.com/office/officeart/2018/2/layout/IconVerticalSolidList"/>
    <dgm:cxn modelId="{A888E6C9-BEF0-4759-BD98-18F5838F8BE9}" type="presParOf" srcId="{089C8F24-77A5-4ED6-ADD6-4C8640186620}" destId="{841F3E54-996D-4E03-8DAF-E2A79F2B2852}" srcOrd="0" destOrd="0" presId="urn:microsoft.com/office/officeart/2018/2/layout/IconVerticalSolidList"/>
    <dgm:cxn modelId="{15FD943D-8253-49E0-A298-884797C22EA7}" type="presParOf" srcId="{089C8F24-77A5-4ED6-ADD6-4C8640186620}" destId="{FBDEEEFC-347A-429A-AB6E-0BF8DC0CD9CA}" srcOrd="1" destOrd="0" presId="urn:microsoft.com/office/officeart/2018/2/layout/IconVerticalSolidList"/>
    <dgm:cxn modelId="{24FB5148-FD08-4D09-BFB6-9DDF4CF720E2}" type="presParOf" srcId="{089C8F24-77A5-4ED6-ADD6-4C8640186620}" destId="{1B8B05D6-A755-4888-899A-9D5C36D8FF92}" srcOrd="2" destOrd="0" presId="urn:microsoft.com/office/officeart/2018/2/layout/IconVerticalSolidList"/>
    <dgm:cxn modelId="{20CF0DFC-EE4E-4B76-9E25-BD82133715A9}" type="presParOf" srcId="{089C8F24-77A5-4ED6-ADD6-4C8640186620}" destId="{4A4B008A-8A99-4CED-B4D9-3E87BB4C52F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337ABA-571D-4F96-AD64-C2F4DE8DE1CC}">
      <dsp:nvSpPr>
        <dsp:cNvPr id="0" name=""/>
        <dsp:cNvSpPr/>
      </dsp:nvSpPr>
      <dsp:spPr>
        <a:xfrm>
          <a:off x="0" y="611"/>
          <a:ext cx="8496472" cy="14313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1B5C97-C9C0-403F-8F65-090A579767FE}">
      <dsp:nvSpPr>
        <dsp:cNvPr id="0" name=""/>
        <dsp:cNvSpPr/>
      </dsp:nvSpPr>
      <dsp:spPr>
        <a:xfrm>
          <a:off x="432998" y="322676"/>
          <a:ext cx="787269" cy="7872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412919-E16E-4CF1-91B9-554A56670F51}">
      <dsp:nvSpPr>
        <dsp:cNvPr id="0" name=""/>
        <dsp:cNvSpPr/>
      </dsp:nvSpPr>
      <dsp:spPr>
        <a:xfrm>
          <a:off x="1653265" y="611"/>
          <a:ext cx="6843206" cy="1431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490" tIns="151490" rIns="151490" bIns="151490" numCol="1" spcCol="1270" anchor="ctr" anchorCtr="0">
          <a:noAutofit/>
        </a:bodyPr>
        <a:lstStyle/>
        <a:p>
          <a:pPr marL="0" lvl="0" indent="0" algn="l" defTabSz="1111250">
            <a:lnSpc>
              <a:spcPct val="90000"/>
            </a:lnSpc>
            <a:spcBef>
              <a:spcPct val="0"/>
            </a:spcBef>
            <a:spcAft>
              <a:spcPct val="35000"/>
            </a:spcAft>
            <a:buNone/>
          </a:pPr>
          <a:r>
            <a:rPr lang="nl-NL" sz="2500" kern="1200"/>
            <a:t>Every schoolsubject has its own language.</a:t>
          </a:r>
          <a:endParaRPr lang="en-US" sz="2500" kern="1200"/>
        </a:p>
      </dsp:txBody>
      <dsp:txXfrm>
        <a:off x="1653265" y="611"/>
        <a:ext cx="6843206" cy="1431399"/>
      </dsp:txXfrm>
    </dsp:sp>
    <dsp:sp modelId="{790F2C26-1851-4C9C-A786-720BBB5DDFBE}">
      <dsp:nvSpPr>
        <dsp:cNvPr id="0" name=""/>
        <dsp:cNvSpPr/>
      </dsp:nvSpPr>
      <dsp:spPr>
        <a:xfrm>
          <a:off x="0" y="1789860"/>
          <a:ext cx="8496472" cy="14313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61B491-BF88-46BA-B700-11CAE8C629C3}">
      <dsp:nvSpPr>
        <dsp:cNvPr id="0" name=""/>
        <dsp:cNvSpPr/>
      </dsp:nvSpPr>
      <dsp:spPr>
        <a:xfrm>
          <a:off x="432998" y="2111925"/>
          <a:ext cx="787269" cy="7872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A2CCEE-A918-4F83-8873-BB78456053AA}">
      <dsp:nvSpPr>
        <dsp:cNvPr id="0" name=""/>
        <dsp:cNvSpPr/>
      </dsp:nvSpPr>
      <dsp:spPr>
        <a:xfrm>
          <a:off x="1653265" y="1789860"/>
          <a:ext cx="6843206" cy="1431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490" tIns="151490" rIns="151490" bIns="151490" numCol="1" spcCol="1270" anchor="ctr" anchorCtr="0">
          <a:noAutofit/>
        </a:bodyPr>
        <a:lstStyle/>
        <a:p>
          <a:pPr marL="0" lvl="0" indent="0" algn="l" defTabSz="1111250">
            <a:lnSpc>
              <a:spcPct val="90000"/>
            </a:lnSpc>
            <a:spcBef>
              <a:spcPct val="0"/>
            </a:spcBef>
            <a:spcAft>
              <a:spcPct val="35000"/>
            </a:spcAft>
            <a:buNone/>
          </a:pPr>
          <a:r>
            <a:rPr lang="nl-NL" sz="2500" kern="1200"/>
            <a:t>The language of mathematics is different from the language of other schoolsubjects.</a:t>
          </a:r>
          <a:endParaRPr lang="en-US" sz="2500" kern="1200"/>
        </a:p>
      </dsp:txBody>
      <dsp:txXfrm>
        <a:off x="1653265" y="1789860"/>
        <a:ext cx="6843206" cy="1431399"/>
      </dsp:txXfrm>
    </dsp:sp>
    <dsp:sp modelId="{F3F69163-1D80-4E45-BDC8-289B33AE9589}">
      <dsp:nvSpPr>
        <dsp:cNvPr id="0" name=""/>
        <dsp:cNvSpPr/>
      </dsp:nvSpPr>
      <dsp:spPr>
        <a:xfrm>
          <a:off x="0" y="3579109"/>
          <a:ext cx="8496472" cy="14313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946332-9541-4E4D-A4FD-D6C88FBDE2A0}">
      <dsp:nvSpPr>
        <dsp:cNvPr id="0" name=""/>
        <dsp:cNvSpPr/>
      </dsp:nvSpPr>
      <dsp:spPr>
        <a:xfrm>
          <a:off x="432998" y="3901174"/>
          <a:ext cx="787269" cy="7872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213059-D83B-4028-92AB-EC2F7443BDC3}">
      <dsp:nvSpPr>
        <dsp:cNvPr id="0" name=""/>
        <dsp:cNvSpPr/>
      </dsp:nvSpPr>
      <dsp:spPr>
        <a:xfrm>
          <a:off x="1653265" y="3579109"/>
          <a:ext cx="6843206" cy="1431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490" tIns="151490" rIns="151490" bIns="151490" numCol="1" spcCol="1270" anchor="ctr" anchorCtr="0">
          <a:noAutofit/>
        </a:bodyPr>
        <a:lstStyle/>
        <a:p>
          <a:pPr marL="0" lvl="0" indent="0" algn="l" defTabSz="1111250">
            <a:lnSpc>
              <a:spcPct val="90000"/>
            </a:lnSpc>
            <a:spcBef>
              <a:spcPct val="0"/>
            </a:spcBef>
            <a:spcAft>
              <a:spcPct val="35000"/>
            </a:spcAft>
            <a:buNone/>
          </a:pPr>
          <a:r>
            <a:rPr lang="nl-NL" sz="2500" kern="1200"/>
            <a:t>Mathematical language has specific features</a:t>
          </a:r>
          <a:endParaRPr lang="en-US" sz="2500" kern="1200"/>
        </a:p>
      </dsp:txBody>
      <dsp:txXfrm>
        <a:off x="1653265" y="3579109"/>
        <a:ext cx="6843206" cy="14313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356AC-59A9-D54D-827A-FC8EF65513C8}">
      <dsp:nvSpPr>
        <dsp:cNvPr id="0" name=""/>
        <dsp:cNvSpPr/>
      </dsp:nvSpPr>
      <dsp:spPr>
        <a:xfrm>
          <a:off x="0" y="2446"/>
          <a:ext cx="842493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1943A3-DE7F-4141-B223-B2543C8EBC58}">
      <dsp:nvSpPr>
        <dsp:cNvPr id="0" name=""/>
        <dsp:cNvSpPr/>
      </dsp:nvSpPr>
      <dsp:spPr>
        <a:xfrm>
          <a:off x="0" y="2446"/>
          <a:ext cx="8424936" cy="834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nl-NL" sz="2400" kern="1200"/>
            <a:t>Multi-semiotic nature: natural language, mathematical symbols, visual representations (graphs, charts, diagramms) </a:t>
          </a:r>
          <a:endParaRPr lang="en-US" sz="2400" kern="1200"/>
        </a:p>
      </dsp:txBody>
      <dsp:txXfrm>
        <a:off x="0" y="2446"/>
        <a:ext cx="8424936" cy="834371"/>
      </dsp:txXfrm>
    </dsp:sp>
    <dsp:sp modelId="{FA6042BA-861D-414D-A927-CA120AC5D1F7}">
      <dsp:nvSpPr>
        <dsp:cNvPr id="0" name=""/>
        <dsp:cNvSpPr/>
      </dsp:nvSpPr>
      <dsp:spPr>
        <a:xfrm>
          <a:off x="0" y="836817"/>
          <a:ext cx="842493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10D57E-1C4B-1147-A055-00E4A7A9A5EB}">
      <dsp:nvSpPr>
        <dsp:cNvPr id="0" name=""/>
        <dsp:cNvSpPr/>
      </dsp:nvSpPr>
      <dsp:spPr>
        <a:xfrm>
          <a:off x="0" y="836817"/>
          <a:ext cx="8424936" cy="834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nl-NL" sz="2400" kern="1200"/>
            <a:t>Specific academic vocabulary</a:t>
          </a:r>
          <a:endParaRPr lang="en-US" sz="2400" kern="1200"/>
        </a:p>
      </dsp:txBody>
      <dsp:txXfrm>
        <a:off x="0" y="836817"/>
        <a:ext cx="8424936" cy="834371"/>
      </dsp:txXfrm>
    </dsp:sp>
    <dsp:sp modelId="{C64190C9-79AD-C741-9C97-24ECD46271AF}">
      <dsp:nvSpPr>
        <dsp:cNvPr id="0" name=""/>
        <dsp:cNvSpPr/>
      </dsp:nvSpPr>
      <dsp:spPr>
        <a:xfrm>
          <a:off x="0" y="1671188"/>
          <a:ext cx="842493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271187-B631-1545-8AB2-A88AA1B821CB}">
      <dsp:nvSpPr>
        <dsp:cNvPr id="0" name=""/>
        <dsp:cNvSpPr/>
      </dsp:nvSpPr>
      <dsp:spPr>
        <a:xfrm>
          <a:off x="0" y="1671188"/>
          <a:ext cx="8424936" cy="834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nl-NL" sz="2400" kern="1200"/>
            <a:t>Dense noun phrases</a:t>
          </a:r>
          <a:endParaRPr lang="en-US" sz="2400" kern="1200"/>
        </a:p>
      </dsp:txBody>
      <dsp:txXfrm>
        <a:off x="0" y="1671188"/>
        <a:ext cx="8424936" cy="834371"/>
      </dsp:txXfrm>
    </dsp:sp>
    <dsp:sp modelId="{36A53FC4-780D-C749-9A8E-6F93B427722F}">
      <dsp:nvSpPr>
        <dsp:cNvPr id="0" name=""/>
        <dsp:cNvSpPr/>
      </dsp:nvSpPr>
      <dsp:spPr>
        <a:xfrm>
          <a:off x="0" y="2505559"/>
          <a:ext cx="842493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2CFC4F-8EC5-4744-92AB-4CE2FD558343}">
      <dsp:nvSpPr>
        <dsp:cNvPr id="0" name=""/>
        <dsp:cNvSpPr/>
      </dsp:nvSpPr>
      <dsp:spPr>
        <a:xfrm>
          <a:off x="0" y="2505560"/>
          <a:ext cx="8424936" cy="834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nl-NL" sz="2400" kern="1200"/>
            <a:t>Expresses logical relations</a:t>
          </a:r>
          <a:endParaRPr lang="en-US" sz="2400" kern="1200"/>
        </a:p>
      </dsp:txBody>
      <dsp:txXfrm>
        <a:off x="0" y="2505560"/>
        <a:ext cx="8424936" cy="834371"/>
      </dsp:txXfrm>
    </dsp:sp>
    <dsp:sp modelId="{5DCDF6E4-96D7-B245-8B54-6FCE2C0F386C}">
      <dsp:nvSpPr>
        <dsp:cNvPr id="0" name=""/>
        <dsp:cNvSpPr/>
      </dsp:nvSpPr>
      <dsp:spPr>
        <a:xfrm>
          <a:off x="0" y="3339931"/>
          <a:ext cx="842493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C7D830-DD85-354D-9458-F145E7146C7E}">
      <dsp:nvSpPr>
        <dsp:cNvPr id="0" name=""/>
        <dsp:cNvSpPr/>
      </dsp:nvSpPr>
      <dsp:spPr>
        <a:xfrm>
          <a:off x="0" y="3339931"/>
          <a:ext cx="8424936" cy="834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Some words have another meaning in science than in other school subjects and in daily life (e.g function)</a:t>
          </a:r>
          <a:endParaRPr lang="en-US" sz="2400" kern="1200"/>
        </a:p>
      </dsp:txBody>
      <dsp:txXfrm>
        <a:off x="0" y="3339931"/>
        <a:ext cx="8424936" cy="834371"/>
      </dsp:txXfrm>
    </dsp:sp>
    <dsp:sp modelId="{2139D7DC-136A-1F43-9F9F-FB1C15644E60}">
      <dsp:nvSpPr>
        <dsp:cNvPr id="0" name=""/>
        <dsp:cNvSpPr/>
      </dsp:nvSpPr>
      <dsp:spPr>
        <a:xfrm>
          <a:off x="0" y="4174302"/>
          <a:ext cx="842493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1A6D19-07E6-4344-9977-1D8E9E43203E}">
      <dsp:nvSpPr>
        <dsp:cNvPr id="0" name=""/>
        <dsp:cNvSpPr/>
      </dsp:nvSpPr>
      <dsp:spPr>
        <a:xfrm>
          <a:off x="0" y="4174302"/>
          <a:ext cx="8424936" cy="834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nl-NL" sz="1600" i="1" kern="1200" dirty="0" err="1"/>
            <a:t>based</a:t>
          </a:r>
          <a:r>
            <a:rPr lang="nl-NL" sz="1600" i="1" kern="1200" dirty="0"/>
            <a:t> on </a:t>
          </a:r>
          <a:r>
            <a:rPr lang="nl-NL" sz="1600" i="1" kern="1200" dirty="0" err="1"/>
            <a:t>Schleppegrell</a:t>
          </a:r>
          <a:r>
            <a:rPr lang="nl-NL" sz="1600" i="1" kern="1200" dirty="0"/>
            <a:t>, 2007</a:t>
          </a:r>
          <a:endParaRPr lang="en-US" sz="1600" kern="1200" dirty="0"/>
        </a:p>
      </dsp:txBody>
      <dsp:txXfrm>
        <a:off x="0" y="4174302"/>
        <a:ext cx="8424936" cy="8343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552ED-5599-4027-A529-F0C59FA91FC5}">
      <dsp:nvSpPr>
        <dsp:cNvPr id="0" name=""/>
        <dsp:cNvSpPr/>
      </dsp:nvSpPr>
      <dsp:spPr>
        <a:xfrm>
          <a:off x="0" y="611"/>
          <a:ext cx="8496472" cy="14313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D6AFA3-4B70-4461-904E-4E75DB256BA0}">
      <dsp:nvSpPr>
        <dsp:cNvPr id="0" name=""/>
        <dsp:cNvSpPr/>
      </dsp:nvSpPr>
      <dsp:spPr>
        <a:xfrm>
          <a:off x="432998" y="322676"/>
          <a:ext cx="787269" cy="7872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6DD508-780E-478C-9698-52B6263BD8A5}">
      <dsp:nvSpPr>
        <dsp:cNvPr id="0" name=""/>
        <dsp:cNvSpPr/>
      </dsp:nvSpPr>
      <dsp:spPr>
        <a:xfrm>
          <a:off x="1653265" y="611"/>
          <a:ext cx="6843206" cy="1431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490" tIns="151490" rIns="151490" bIns="151490" numCol="1" spcCol="1270" anchor="ctr" anchorCtr="0">
          <a:noAutofit/>
        </a:bodyPr>
        <a:lstStyle/>
        <a:p>
          <a:pPr marL="0" lvl="0" indent="0" algn="l" defTabSz="933450">
            <a:lnSpc>
              <a:spcPct val="90000"/>
            </a:lnSpc>
            <a:spcBef>
              <a:spcPct val="0"/>
            </a:spcBef>
            <a:spcAft>
              <a:spcPct val="35000"/>
            </a:spcAft>
            <a:buNone/>
          </a:pPr>
          <a:r>
            <a:rPr lang="en-GB" sz="2100" b="1" kern="1200" dirty="0"/>
            <a:t>General academic language (school language)</a:t>
          </a:r>
          <a:br>
            <a:rPr lang="en-GB" sz="2100" b="1" kern="1200" dirty="0"/>
          </a:br>
          <a:r>
            <a:rPr lang="en-GB" sz="2100" kern="1200" dirty="0"/>
            <a:t>increase, relation, gradually, pattern, process</a:t>
          </a:r>
          <a:endParaRPr lang="en-US" sz="2100" kern="1200" dirty="0"/>
        </a:p>
      </dsp:txBody>
      <dsp:txXfrm>
        <a:off x="1653265" y="611"/>
        <a:ext cx="6843206" cy="1431399"/>
      </dsp:txXfrm>
    </dsp:sp>
    <dsp:sp modelId="{D0AF7FB0-320E-4CB5-ABF2-C044338A9118}">
      <dsp:nvSpPr>
        <dsp:cNvPr id="0" name=""/>
        <dsp:cNvSpPr/>
      </dsp:nvSpPr>
      <dsp:spPr>
        <a:xfrm>
          <a:off x="0" y="1789860"/>
          <a:ext cx="8496472" cy="14313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DAA070-18E0-4B83-B9D3-1C587B7FC4BC}">
      <dsp:nvSpPr>
        <dsp:cNvPr id="0" name=""/>
        <dsp:cNvSpPr/>
      </dsp:nvSpPr>
      <dsp:spPr>
        <a:xfrm>
          <a:off x="432998" y="2111925"/>
          <a:ext cx="787269" cy="7872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E4A140B-A465-4999-99CA-B9B5900B5691}">
      <dsp:nvSpPr>
        <dsp:cNvPr id="0" name=""/>
        <dsp:cNvSpPr/>
      </dsp:nvSpPr>
      <dsp:spPr>
        <a:xfrm>
          <a:off x="1653265" y="1789860"/>
          <a:ext cx="6843206" cy="1431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490" tIns="151490" rIns="151490" bIns="151490" numCol="1" spcCol="1270" anchor="ctr" anchorCtr="0">
          <a:noAutofit/>
        </a:bodyPr>
        <a:lstStyle/>
        <a:p>
          <a:pPr marL="0" lvl="0" indent="0" algn="l" defTabSz="933450">
            <a:lnSpc>
              <a:spcPct val="90000"/>
            </a:lnSpc>
            <a:spcBef>
              <a:spcPct val="0"/>
            </a:spcBef>
            <a:spcAft>
              <a:spcPct val="35000"/>
            </a:spcAft>
            <a:buNone/>
          </a:pPr>
          <a:r>
            <a:rPr lang="en-GB" sz="2100" b="1" kern="1200" dirty="0"/>
            <a:t>Subject specific academic language (mathematical language)</a:t>
          </a:r>
          <a:br>
            <a:rPr lang="en-GB" sz="2100" b="1" kern="1200" dirty="0"/>
          </a:br>
          <a:r>
            <a:rPr lang="en-US" sz="2100" kern="1200" dirty="0"/>
            <a:t>percentage, millimeter, proportion, axis, angle, cube, function</a:t>
          </a:r>
        </a:p>
      </dsp:txBody>
      <dsp:txXfrm>
        <a:off x="1653265" y="1789860"/>
        <a:ext cx="6843206" cy="1431399"/>
      </dsp:txXfrm>
    </dsp:sp>
    <dsp:sp modelId="{1437C02C-F2FB-4F0B-BF7F-AF95A409624C}">
      <dsp:nvSpPr>
        <dsp:cNvPr id="0" name=""/>
        <dsp:cNvSpPr/>
      </dsp:nvSpPr>
      <dsp:spPr>
        <a:xfrm>
          <a:off x="0" y="3579109"/>
          <a:ext cx="8496472" cy="14313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C7E69B-01EF-400F-A85E-3D853E9B91DF}">
      <dsp:nvSpPr>
        <dsp:cNvPr id="0" name=""/>
        <dsp:cNvSpPr/>
      </dsp:nvSpPr>
      <dsp:spPr>
        <a:xfrm>
          <a:off x="432998" y="3901174"/>
          <a:ext cx="787269" cy="7872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67865F-3BCF-48BC-980B-B17CDC475CF6}">
      <dsp:nvSpPr>
        <dsp:cNvPr id="0" name=""/>
        <dsp:cNvSpPr/>
      </dsp:nvSpPr>
      <dsp:spPr>
        <a:xfrm>
          <a:off x="1653265" y="3579109"/>
          <a:ext cx="6843206" cy="1431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490" tIns="151490" rIns="151490" bIns="151490" numCol="1" spcCol="1270" anchor="ctr" anchorCtr="0">
          <a:noAutofit/>
        </a:bodyPr>
        <a:lstStyle/>
        <a:p>
          <a:pPr marL="0" lvl="0" indent="0" algn="l" defTabSz="933450">
            <a:lnSpc>
              <a:spcPct val="90000"/>
            </a:lnSpc>
            <a:spcBef>
              <a:spcPct val="0"/>
            </a:spcBef>
            <a:spcAft>
              <a:spcPct val="35000"/>
            </a:spcAft>
            <a:buNone/>
          </a:pPr>
          <a:r>
            <a:rPr lang="en-GB" sz="2100" b="1" kern="1200" dirty="0"/>
            <a:t>Everyday language</a:t>
          </a:r>
          <a:br>
            <a:rPr lang="en-GB" sz="2100" b="1" kern="1200" dirty="0"/>
          </a:br>
          <a:r>
            <a:rPr lang="en-GB" sz="2100" kern="1200" dirty="0"/>
            <a:t>passengers, ingredients, parquet</a:t>
          </a:r>
          <a:endParaRPr lang="en-US" sz="2100" kern="1200" dirty="0"/>
        </a:p>
      </dsp:txBody>
      <dsp:txXfrm>
        <a:off x="1653265" y="3579109"/>
        <a:ext cx="6843206" cy="14313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7BA3E-FC67-42B6-AD42-81BE0DAAED44}">
      <dsp:nvSpPr>
        <dsp:cNvPr id="0" name=""/>
        <dsp:cNvSpPr/>
      </dsp:nvSpPr>
      <dsp:spPr>
        <a:xfrm>
          <a:off x="0" y="3914"/>
          <a:ext cx="8496472" cy="8338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508AD1-F434-4F57-99AA-3FDE8BBE8B5E}">
      <dsp:nvSpPr>
        <dsp:cNvPr id="0" name=""/>
        <dsp:cNvSpPr/>
      </dsp:nvSpPr>
      <dsp:spPr>
        <a:xfrm>
          <a:off x="252249" y="191538"/>
          <a:ext cx="458634" cy="4586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ED8A61-9FBD-445E-AC6C-930CEEA6E731}">
      <dsp:nvSpPr>
        <dsp:cNvPr id="0" name=""/>
        <dsp:cNvSpPr/>
      </dsp:nvSpPr>
      <dsp:spPr>
        <a:xfrm>
          <a:off x="963133" y="3914"/>
          <a:ext cx="7533338" cy="833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52" tIns="88252" rIns="88252" bIns="88252" numCol="1" spcCol="1270" anchor="ctr" anchorCtr="0">
          <a:noAutofit/>
        </a:bodyPr>
        <a:lstStyle/>
        <a:p>
          <a:pPr marL="0" lvl="0" indent="0" algn="l" defTabSz="844550">
            <a:lnSpc>
              <a:spcPct val="90000"/>
            </a:lnSpc>
            <a:spcBef>
              <a:spcPct val="0"/>
            </a:spcBef>
            <a:spcAft>
              <a:spcPct val="35000"/>
            </a:spcAft>
            <a:buNone/>
          </a:pPr>
          <a:r>
            <a:rPr lang="nl-NL" sz="1900" kern="1200" dirty="0"/>
            <a:t>Select </a:t>
          </a:r>
          <a:r>
            <a:rPr lang="nl-NL" sz="1900" kern="1200" dirty="0" err="1"/>
            <a:t>an</a:t>
          </a:r>
          <a:r>
            <a:rPr lang="nl-NL" sz="1900" kern="1200" dirty="0"/>
            <a:t> </a:t>
          </a:r>
          <a:r>
            <a:rPr lang="nl-NL" sz="1900" kern="1200" dirty="0" err="1"/>
            <a:t>approriate</a:t>
          </a:r>
          <a:r>
            <a:rPr lang="nl-NL" sz="1900" kern="1200" dirty="0"/>
            <a:t> </a:t>
          </a:r>
          <a:r>
            <a:rPr lang="nl-NL" sz="1900" kern="1200" dirty="0" err="1"/>
            <a:t>graph</a:t>
          </a:r>
          <a:r>
            <a:rPr lang="nl-NL" sz="1900" kern="1200" dirty="0"/>
            <a:t>/diagram</a:t>
          </a:r>
          <a:endParaRPr lang="en-US" sz="1900" kern="1200" dirty="0"/>
        </a:p>
      </dsp:txBody>
      <dsp:txXfrm>
        <a:off x="963133" y="3914"/>
        <a:ext cx="7533338" cy="833881"/>
      </dsp:txXfrm>
    </dsp:sp>
    <dsp:sp modelId="{8358B1C9-9F43-4351-8CC4-807303B3EBFF}">
      <dsp:nvSpPr>
        <dsp:cNvPr id="0" name=""/>
        <dsp:cNvSpPr/>
      </dsp:nvSpPr>
      <dsp:spPr>
        <a:xfrm>
          <a:off x="0" y="1046267"/>
          <a:ext cx="8496472" cy="8338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CCDF8C-2F8C-43FD-B767-10F30CA44156}">
      <dsp:nvSpPr>
        <dsp:cNvPr id="0" name=""/>
        <dsp:cNvSpPr/>
      </dsp:nvSpPr>
      <dsp:spPr>
        <a:xfrm>
          <a:off x="252249" y="1233890"/>
          <a:ext cx="458634" cy="4586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BB4071-F1D6-46E0-B590-3FF550E91B2E}">
      <dsp:nvSpPr>
        <dsp:cNvPr id="0" name=""/>
        <dsp:cNvSpPr/>
      </dsp:nvSpPr>
      <dsp:spPr>
        <a:xfrm>
          <a:off x="963133" y="1046267"/>
          <a:ext cx="7533338" cy="833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52" tIns="88252" rIns="88252" bIns="88252" numCol="1" spcCol="1270" anchor="ctr" anchorCtr="0">
          <a:noAutofit/>
        </a:bodyPr>
        <a:lstStyle/>
        <a:p>
          <a:pPr marL="0" lvl="0" indent="0" algn="l" defTabSz="844550">
            <a:lnSpc>
              <a:spcPct val="90000"/>
            </a:lnSpc>
            <a:spcBef>
              <a:spcPct val="0"/>
            </a:spcBef>
            <a:spcAft>
              <a:spcPct val="35000"/>
            </a:spcAft>
            <a:buNone/>
          </a:pPr>
          <a:r>
            <a:rPr lang="nl-NL" sz="1900" kern="1200" dirty="0" err="1"/>
            <a:t>What</a:t>
          </a:r>
          <a:r>
            <a:rPr lang="nl-NL" sz="1900" kern="1200" dirty="0"/>
            <a:t> is </a:t>
          </a:r>
          <a:r>
            <a:rPr lang="nl-NL" sz="1900" kern="1200" dirty="0" err="1"/>
            <a:t>the</a:t>
          </a:r>
          <a:r>
            <a:rPr lang="nl-NL" sz="1900" kern="1200" dirty="0"/>
            <a:t> </a:t>
          </a:r>
          <a:r>
            <a:rPr lang="nl-NL" sz="1900" kern="1200" dirty="0" err="1"/>
            <a:t>mathematical</a:t>
          </a:r>
          <a:r>
            <a:rPr lang="nl-NL" sz="1900" kern="1200" dirty="0"/>
            <a:t> content </a:t>
          </a:r>
          <a:r>
            <a:rPr lang="nl-NL" sz="1900" kern="1200" dirty="0" err="1"/>
            <a:t>and</a:t>
          </a:r>
          <a:r>
            <a:rPr lang="nl-NL" sz="1900" kern="1200" dirty="0"/>
            <a:t> goal </a:t>
          </a:r>
          <a:r>
            <a:rPr lang="nl-NL" sz="1900" kern="1200" dirty="0" err="1"/>
            <a:t>for</a:t>
          </a:r>
          <a:r>
            <a:rPr lang="nl-NL" sz="1900" kern="1200" dirty="0"/>
            <a:t> </a:t>
          </a:r>
          <a:r>
            <a:rPr lang="nl-NL" sz="1900" kern="1200" dirty="0" err="1"/>
            <a:t>the</a:t>
          </a:r>
          <a:r>
            <a:rPr lang="nl-NL" sz="1900" kern="1200" dirty="0"/>
            <a:t> </a:t>
          </a:r>
          <a:r>
            <a:rPr lang="nl-NL" sz="1900" kern="1200" dirty="0" err="1"/>
            <a:t>activity</a:t>
          </a:r>
          <a:r>
            <a:rPr lang="nl-NL" sz="1900" kern="1200" dirty="0"/>
            <a:t> </a:t>
          </a:r>
          <a:r>
            <a:rPr lang="nl-NL" sz="1900" kern="1200" dirty="0" err="1"/>
            <a:t>with</a:t>
          </a:r>
          <a:r>
            <a:rPr lang="nl-NL" sz="1900" kern="1200" dirty="0"/>
            <a:t> </a:t>
          </a:r>
          <a:r>
            <a:rPr lang="nl-NL" sz="1900" kern="1200" dirty="0" err="1"/>
            <a:t>this</a:t>
          </a:r>
          <a:r>
            <a:rPr lang="nl-NL" sz="1900" kern="1200" dirty="0"/>
            <a:t> </a:t>
          </a:r>
          <a:r>
            <a:rPr lang="nl-NL" sz="1900" kern="1200" dirty="0" err="1"/>
            <a:t>graph</a:t>
          </a:r>
          <a:r>
            <a:rPr lang="nl-NL" sz="1900" kern="1200" dirty="0"/>
            <a:t>/</a:t>
          </a:r>
          <a:r>
            <a:rPr lang="nl-NL" sz="1900" kern="1200" dirty="0" err="1"/>
            <a:t>table</a:t>
          </a:r>
          <a:r>
            <a:rPr lang="nl-NL" sz="1900" kern="1200" dirty="0"/>
            <a:t>/diagram? </a:t>
          </a:r>
          <a:r>
            <a:rPr lang="nl-NL" sz="1900" kern="1200" dirty="0" err="1"/>
            <a:t>What</a:t>
          </a:r>
          <a:r>
            <a:rPr lang="nl-NL" sz="1900" kern="1200" dirty="0"/>
            <a:t> </a:t>
          </a:r>
          <a:r>
            <a:rPr lang="nl-NL" sz="1900" kern="1200" dirty="0" err="1"/>
            <a:t>task</a:t>
          </a:r>
          <a:r>
            <a:rPr lang="nl-NL" sz="1900" kern="1200" dirty="0"/>
            <a:t>(s) do </a:t>
          </a:r>
          <a:r>
            <a:rPr lang="nl-NL" sz="1900" kern="1200" dirty="0" err="1"/>
            <a:t>you</a:t>
          </a:r>
          <a:r>
            <a:rPr lang="nl-NL" sz="1900" kern="1200" dirty="0"/>
            <a:t> </a:t>
          </a:r>
          <a:r>
            <a:rPr lang="nl-NL" sz="1900" kern="1200" dirty="0" err="1"/>
            <a:t>give</a:t>
          </a:r>
          <a:r>
            <a:rPr lang="nl-NL" sz="1900" kern="1200" dirty="0"/>
            <a:t> </a:t>
          </a:r>
          <a:r>
            <a:rPr lang="nl-NL" sz="1900" kern="1200" dirty="0" err="1"/>
            <a:t>students</a:t>
          </a:r>
          <a:r>
            <a:rPr lang="nl-NL" sz="1900" kern="1200" dirty="0"/>
            <a:t>?</a:t>
          </a:r>
          <a:endParaRPr lang="en-US" sz="1900" kern="1200" dirty="0"/>
        </a:p>
      </dsp:txBody>
      <dsp:txXfrm>
        <a:off x="963133" y="1046267"/>
        <a:ext cx="7533338" cy="833881"/>
      </dsp:txXfrm>
    </dsp:sp>
    <dsp:sp modelId="{14501ECF-C291-4FCB-92E4-E973490B9400}">
      <dsp:nvSpPr>
        <dsp:cNvPr id="0" name=""/>
        <dsp:cNvSpPr/>
      </dsp:nvSpPr>
      <dsp:spPr>
        <a:xfrm>
          <a:off x="0" y="2088619"/>
          <a:ext cx="8496472" cy="8338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0E5851-5728-4620-917C-A393E86CCBD5}">
      <dsp:nvSpPr>
        <dsp:cNvPr id="0" name=""/>
        <dsp:cNvSpPr/>
      </dsp:nvSpPr>
      <dsp:spPr>
        <a:xfrm>
          <a:off x="252249" y="2276242"/>
          <a:ext cx="458634" cy="4586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2AA739-2EAC-477A-BA44-A1F19BCBF2E2}">
      <dsp:nvSpPr>
        <dsp:cNvPr id="0" name=""/>
        <dsp:cNvSpPr/>
      </dsp:nvSpPr>
      <dsp:spPr>
        <a:xfrm>
          <a:off x="963133" y="2088619"/>
          <a:ext cx="7533338" cy="833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52" tIns="88252" rIns="88252" bIns="88252" numCol="1" spcCol="1270" anchor="ctr" anchorCtr="0">
          <a:noAutofit/>
        </a:bodyPr>
        <a:lstStyle/>
        <a:p>
          <a:pPr marL="0" lvl="0" indent="0" algn="l" defTabSz="844550">
            <a:lnSpc>
              <a:spcPct val="90000"/>
            </a:lnSpc>
            <a:spcBef>
              <a:spcPct val="0"/>
            </a:spcBef>
            <a:spcAft>
              <a:spcPct val="35000"/>
            </a:spcAft>
            <a:buNone/>
          </a:pPr>
          <a:r>
            <a:rPr lang="en-GB" sz="1900" kern="1200" noProof="0" dirty="0"/>
            <a:t>What are the linguistic demands in this activity and what goal(s) do you set related to the use of (mathematical) language?</a:t>
          </a:r>
        </a:p>
      </dsp:txBody>
      <dsp:txXfrm>
        <a:off x="963133" y="2088619"/>
        <a:ext cx="7533338" cy="833881"/>
      </dsp:txXfrm>
    </dsp:sp>
    <dsp:sp modelId="{DE0E5679-25CD-48BF-878A-F1E58C574150}">
      <dsp:nvSpPr>
        <dsp:cNvPr id="0" name=""/>
        <dsp:cNvSpPr/>
      </dsp:nvSpPr>
      <dsp:spPr>
        <a:xfrm>
          <a:off x="0" y="3130971"/>
          <a:ext cx="8496472" cy="8338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FF89DB-4B7D-4F3E-9D1D-3D97947A4AD1}">
      <dsp:nvSpPr>
        <dsp:cNvPr id="0" name=""/>
        <dsp:cNvSpPr/>
      </dsp:nvSpPr>
      <dsp:spPr>
        <a:xfrm>
          <a:off x="252249" y="3318594"/>
          <a:ext cx="458634" cy="4586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C41CC5-0833-4922-9F02-4961FB20D039}">
      <dsp:nvSpPr>
        <dsp:cNvPr id="0" name=""/>
        <dsp:cNvSpPr/>
      </dsp:nvSpPr>
      <dsp:spPr>
        <a:xfrm>
          <a:off x="963133" y="3130971"/>
          <a:ext cx="7533338" cy="833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52" tIns="88252" rIns="88252" bIns="88252" numCol="1" spcCol="1270" anchor="ctr" anchorCtr="0">
          <a:noAutofit/>
        </a:bodyPr>
        <a:lstStyle/>
        <a:p>
          <a:pPr marL="0" lvl="0" indent="0" algn="l" defTabSz="844550">
            <a:lnSpc>
              <a:spcPct val="90000"/>
            </a:lnSpc>
            <a:spcBef>
              <a:spcPct val="0"/>
            </a:spcBef>
            <a:spcAft>
              <a:spcPct val="35000"/>
            </a:spcAft>
            <a:buNone/>
          </a:pPr>
          <a:r>
            <a:rPr lang="nl-NL" sz="1900" kern="1200" dirty="0"/>
            <a:t>How do </a:t>
          </a:r>
          <a:r>
            <a:rPr lang="nl-NL" sz="1900" kern="1200" dirty="0" err="1"/>
            <a:t>you</a:t>
          </a:r>
          <a:r>
            <a:rPr lang="nl-NL" sz="1900" kern="1200" dirty="0"/>
            <a:t> plan </a:t>
          </a:r>
          <a:r>
            <a:rPr lang="nl-NL" sz="1900" kern="1200" dirty="0" err="1"/>
            <a:t>to</a:t>
          </a:r>
          <a:r>
            <a:rPr lang="nl-NL" sz="1900" kern="1200" dirty="0"/>
            <a:t> </a:t>
          </a:r>
          <a:r>
            <a:rPr lang="nl-NL" sz="1900" kern="1200" dirty="0" err="1"/>
            <a:t>activate</a:t>
          </a:r>
          <a:r>
            <a:rPr lang="nl-NL" sz="1900" kern="1200" dirty="0"/>
            <a:t> </a:t>
          </a:r>
          <a:r>
            <a:rPr lang="nl-NL" sz="1900" kern="1200" dirty="0" err="1"/>
            <a:t>your</a:t>
          </a:r>
          <a:r>
            <a:rPr lang="nl-NL" sz="1900" kern="1200" dirty="0"/>
            <a:t> </a:t>
          </a:r>
          <a:r>
            <a:rPr lang="nl-NL" sz="1900" kern="1200" dirty="0" err="1"/>
            <a:t>students</a:t>
          </a:r>
          <a:r>
            <a:rPr lang="nl-NL" sz="1900" kern="1200" dirty="0"/>
            <a:t> in </a:t>
          </a:r>
          <a:r>
            <a:rPr lang="nl-NL" sz="1900" kern="1200" dirty="0" err="1"/>
            <a:t>producing</a:t>
          </a:r>
          <a:r>
            <a:rPr lang="nl-NL" sz="1900" kern="1200" dirty="0"/>
            <a:t> </a:t>
          </a:r>
          <a:r>
            <a:rPr lang="nl-NL" sz="1900" kern="1200" dirty="0" err="1"/>
            <a:t>language</a:t>
          </a:r>
          <a:r>
            <a:rPr lang="nl-NL" sz="1900" kern="1200" dirty="0"/>
            <a:t> in </a:t>
          </a:r>
          <a:r>
            <a:rPr lang="nl-NL" sz="1900" kern="1200" dirty="0" err="1"/>
            <a:t>this</a:t>
          </a:r>
          <a:r>
            <a:rPr lang="nl-NL" sz="1900" kern="1200" dirty="0"/>
            <a:t> </a:t>
          </a:r>
          <a:r>
            <a:rPr lang="nl-NL" sz="1900" kern="1200" dirty="0" err="1"/>
            <a:t>activity</a:t>
          </a:r>
          <a:r>
            <a:rPr lang="nl-NL" sz="1900" kern="1200" dirty="0"/>
            <a:t>?</a:t>
          </a:r>
          <a:endParaRPr lang="en-US" sz="1900" kern="1200" dirty="0"/>
        </a:p>
      </dsp:txBody>
      <dsp:txXfrm>
        <a:off x="963133" y="3130971"/>
        <a:ext cx="7533338" cy="833881"/>
      </dsp:txXfrm>
    </dsp:sp>
    <dsp:sp modelId="{841F3E54-996D-4E03-8DAF-E2A79F2B2852}">
      <dsp:nvSpPr>
        <dsp:cNvPr id="0" name=""/>
        <dsp:cNvSpPr/>
      </dsp:nvSpPr>
      <dsp:spPr>
        <a:xfrm>
          <a:off x="0" y="4173323"/>
          <a:ext cx="8496472" cy="8338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DEEEFC-347A-429A-AB6E-0BF8DC0CD9CA}">
      <dsp:nvSpPr>
        <dsp:cNvPr id="0" name=""/>
        <dsp:cNvSpPr/>
      </dsp:nvSpPr>
      <dsp:spPr>
        <a:xfrm>
          <a:off x="252249" y="4360946"/>
          <a:ext cx="458634" cy="45863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A4B008A-8A99-4CED-B4D9-3E87BB4C52FF}">
      <dsp:nvSpPr>
        <dsp:cNvPr id="0" name=""/>
        <dsp:cNvSpPr/>
      </dsp:nvSpPr>
      <dsp:spPr>
        <a:xfrm>
          <a:off x="963133" y="4173323"/>
          <a:ext cx="7533338" cy="833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52" tIns="88252" rIns="88252" bIns="88252" numCol="1" spcCol="1270" anchor="ctr" anchorCtr="0">
          <a:noAutofit/>
        </a:bodyPr>
        <a:lstStyle/>
        <a:p>
          <a:pPr marL="0" lvl="0" indent="0" algn="l" defTabSz="844550">
            <a:lnSpc>
              <a:spcPct val="90000"/>
            </a:lnSpc>
            <a:spcBef>
              <a:spcPct val="0"/>
            </a:spcBef>
            <a:spcAft>
              <a:spcPct val="35000"/>
            </a:spcAft>
            <a:buNone/>
          </a:pPr>
          <a:r>
            <a:rPr lang="nl-NL" sz="1900" kern="1200" dirty="0" err="1"/>
            <a:t>What</a:t>
          </a:r>
          <a:r>
            <a:rPr lang="nl-NL" sz="1900" kern="1200" dirty="0"/>
            <a:t> </a:t>
          </a:r>
          <a:r>
            <a:rPr lang="nl-NL" sz="1900" kern="1200" dirty="0" err="1"/>
            <a:t>language</a:t>
          </a:r>
          <a:r>
            <a:rPr lang="nl-NL" sz="1900" kern="1200" dirty="0"/>
            <a:t> support do </a:t>
          </a:r>
          <a:r>
            <a:rPr lang="nl-NL" sz="1900" kern="1200" dirty="0" err="1"/>
            <a:t>you</a:t>
          </a:r>
          <a:r>
            <a:rPr lang="nl-NL" sz="1900" kern="1200" dirty="0"/>
            <a:t> </a:t>
          </a:r>
          <a:r>
            <a:rPr lang="nl-NL" sz="1900" kern="1200" dirty="0" err="1"/>
            <a:t>provide</a:t>
          </a:r>
          <a:r>
            <a:rPr lang="nl-NL" sz="1900" kern="1200" dirty="0"/>
            <a:t>?</a:t>
          </a:r>
          <a:endParaRPr lang="en-US" sz="1900" kern="1200" dirty="0"/>
        </a:p>
      </dsp:txBody>
      <dsp:txXfrm>
        <a:off x="963133" y="4173323"/>
        <a:ext cx="7533338" cy="83388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latin typeface="Calibri Normal"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C42287-BBCD-194E-8FCC-4BC0753B332B}" type="datetimeFigureOut">
              <a:rPr lang="de-DE" smtClean="0">
                <a:latin typeface="Calibri Normal" charset="0"/>
              </a:rPr>
              <a:pPr/>
              <a:t>28.08.20</a:t>
            </a:fld>
            <a:endParaRPr lang="de-DE">
              <a:latin typeface="Calibri Normal"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latin typeface="Calibri Normal"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2F6D5D-152F-9C4D-8D9D-F0D4C7E2218B}" type="slidenum">
              <a:rPr lang="de-DE" smtClean="0">
                <a:latin typeface="Calibri Normal" charset="0"/>
              </a:rPr>
              <a:pPr/>
              <a:t>‹nr.›</a:t>
            </a:fld>
            <a:endParaRPr lang="de-DE">
              <a:latin typeface="Calibri Normal" charset="0"/>
            </a:endParaRPr>
          </a:p>
        </p:txBody>
      </p:sp>
    </p:spTree>
    <p:extLst>
      <p:ext uri="{BB962C8B-B14F-4D97-AF65-F5344CB8AC3E}">
        <p14:creationId xmlns:p14="http://schemas.microsoft.com/office/powerpoint/2010/main" val="4694026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0" i="0">
                <a:latin typeface="Calibri Normal" charset="0"/>
              </a:defRPr>
            </a:lvl1pPr>
          </a:lstStyle>
          <a:p>
            <a:endParaRPr lang="de-DE"/>
          </a:p>
        </p:txBody>
      </p:sp>
      <p:sp>
        <p:nvSpPr>
          <p:cNvPr id="102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0" i="0">
                <a:latin typeface="Calibri Normal" charset="0"/>
              </a:defRPr>
            </a:lvl1pPr>
          </a:lstStyle>
          <a:p>
            <a:endParaRPr lang="de-DE"/>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0" i="0">
                <a:latin typeface="Calibri Normal" charset="0"/>
              </a:defRPr>
            </a:lvl1pPr>
          </a:lstStyle>
          <a:p>
            <a:endParaRPr lang="de-DE"/>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0" i="0">
                <a:latin typeface="Calibri Normal" charset="0"/>
              </a:defRPr>
            </a:lvl1pPr>
          </a:lstStyle>
          <a:p>
            <a:fld id="{FAF12454-57A3-5346-8AD1-8A7E704F94A5}" type="slidenum">
              <a:rPr lang="de-DE" smtClean="0"/>
              <a:pPr/>
              <a:t>‹nr.›</a:t>
            </a:fld>
            <a:endParaRPr lang="de-DE"/>
          </a:p>
        </p:txBody>
      </p:sp>
    </p:spTree>
    <p:extLst>
      <p:ext uri="{BB962C8B-B14F-4D97-AF65-F5344CB8AC3E}">
        <p14:creationId xmlns:p14="http://schemas.microsoft.com/office/powerpoint/2010/main" val="229454030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b="0" i="0" kern="1200">
        <a:solidFill>
          <a:schemeClr val="tx1"/>
        </a:solidFill>
        <a:latin typeface="Calibri Normal" charset="0"/>
        <a:ea typeface="ＭＳ Ｐゴシック" charset="-128"/>
        <a:cs typeface="ＭＳ Ｐゴシック" charset="-128"/>
      </a:defRPr>
    </a:lvl1pPr>
    <a:lvl2pPr marL="457200" algn="l" rtl="0" fontAlgn="base">
      <a:spcBef>
        <a:spcPct val="30000"/>
      </a:spcBef>
      <a:spcAft>
        <a:spcPct val="0"/>
      </a:spcAft>
      <a:defRPr sz="1200" b="0" i="0" kern="1200">
        <a:solidFill>
          <a:schemeClr val="tx1"/>
        </a:solidFill>
        <a:latin typeface="Calibri Normal" charset="0"/>
        <a:ea typeface="ＭＳ Ｐゴシック" charset="-128"/>
        <a:cs typeface="+mn-cs"/>
      </a:defRPr>
    </a:lvl2pPr>
    <a:lvl3pPr marL="914400" algn="l" rtl="0" fontAlgn="base">
      <a:spcBef>
        <a:spcPct val="30000"/>
      </a:spcBef>
      <a:spcAft>
        <a:spcPct val="0"/>
      </a:spcAft>
      <a:defRPr sz="1200" b="0" i="0" kern="1200">
        <a:solidFill>
          <a:schemeClr val="tx1"/>
        </a:solidFill>
        <a:latin typeface="Calibri Normal" charset="0"/>
        <a:ea typeface="ＭＳ Ｐゴシック" charset="-128"/>
        <a:cs typeface="+mn-cs"/>
      </a:defRPr>
    </a:lvl3pPr>
    <a:lvl4pPr marL="1371600" algn="l" rtl="0" fontAlgn="base">
      <a:spcBef>
        <a:spcPct val="30000"/>
      </a:spcBef>
      <a:spcAft>
        <a:spcPct val="0"/>
      </a:spcAft>
      <a:defRPr sz="1200" b="0" i="0" kern="1200">
        <a:solidFill>
          <a:schemeClr val="tx1"/>
        </a:solidFill>
        <a:latin typeface="Calibri Normal" charset="0"/>
        <a:ea typeface="ＭＳ Ｐゴシック" charset="-128"/>
        <a:cs typeface="+mn-cs"/>
      </a:defRPr>
    </a:lvl4pPr>
    <a:lvl5pPr marL="1828800" algn="l" rtl="0" fontAlgn="base">
      <a:spcBef>
        <a:spcPct val="30000"/>
      </a:spcBef>
      <a:spcAft>
        <a:spcPct val="0"/>
      </a:spcAft>
      <a:defRPr sz="1200" b="0" i="0" kern="1200">
        <a:solidFill>
          <a:schemeClr val="tx1"/>
        </a:solidFill>
        <a:latin typeface="Calibri Norm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AF12454-57A3-5346-8AD1-8A7E704F94A5}" type="slidenum">
              <a:rPr lang="de-DE" smtClean="0"/>
              <a:pPr/>
              <a:t>1</a:t>
            </a:fld>
            <a:endParaRPr lang="de-DE"/>
          </a:p>
        </p:txBody>
      </p:sp>
    </p:spTree>
    <p:extLst>
      <p:ext uri="{BB962C8B-B14F-4D97-AF65-F5344CB8AC3E}">
        <p14:creationId xmlns:p14="http://schemas.microsoft.com/office/powerpoint/2010/main" val="422862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F12454-57A3-5346-8AD1-8A7E704F94A5}" type="slidenum">
              <a:rPr lang="de-DE" smtClean="0"/>
              <a:pPr/>
              <a:t>15</a:t>
            </a:fld>
            <a:endParaRPr lang="de-DE"/>
          </a:p>
        </p:txBody>
      </p:sp>
    </p:spTree>
    <p:extLst>
      <p:ext uri="{BB962C8B-B14F-4D97-AF65-F5344CB8AC3E}">
        <p14:creationId xmlns:p14="http://schemas.microsoft.com/office/powerpoint/2010/main" val="3499612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16</a:t>
            </a:fld>
            <a:endParaRPr lang="de-DE"/>
          </a:p>
        </p:txBody>
      </p:sp>
    </p:spTree>
    <p:extLst>
      <p:ext uri="{BB962C8B-B14F-4D97-AF65-F5344CB8AC3E}">
        <p14:creationId xmlns:p14="http://schemas.microsoft.com/office/powerpoint/2010/main" val="1522733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F12454-57A3-5346-8AD1-8A7E704F94A5}" type="slidenum">
              <a:rPr lang="de-DE" smtClean="0"/>
              <a:pPr/>
              <a:t>17</a:t>
            </a:fld>
            <a:endParaRPr lang="de-DE"/>
          </a:p>
        </p:txBody>
      </p:sp>
    </p:spTree>
    <p:extLst>
      <p:ext uri="{BB962C8B-B14F-4D97-AF65-F5344CB8AC3E}">
        <p14:creationId xmlns:p14="http://schemas.microsoft.com/office/powerpoint/2010/main" val="3174355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6FCA61E6-ECAC-4738-BB19-0F2D3DBA15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05FE590-AD5C-431B-A398-95C946DD96F1}" type="slidenum">
              <a:rPr lang="nl-NL" altLang="nl-NL" sz="1200"/>
              <a:pPr/>
              <a:t>18</a:t>
            </a:fld>
            <a:endParaRPr lang="nl-NL" altLang="nl-NL" sz="1200"/>
          </a:p>
        </p:txBody>
      </p:sp>
      <p:sp>
        <p:nvSpPr>
          <p:cNvPr id="40963" name="Rectangle 2">
            <a:extLst>
              <a:ext uri="{FF2B5EF4-FFF2-40B4-BE49-F238E27FC236}">
                <a16:creationId xmlns:a16="http://schemas.microsoft.com/office/drawing/2014/main" id="{894DA852-F00F-42B5-80D6-E3A439B1840F}"/>
              </a:ext>
            </a:extLst>
          </p:cNvPr>
          <p:cNvSpPr>
            <a:spLocks noGrp="1" noRot="1" noChangeAspect="1" noChangeArrowheads="1" noTextEdit="1"/>
          </p:cNvSpPr>
          <p:nvPr>
            <p:ph type="sldImg"/>
          </p:nvPr>
        </p:nvSpPr>
        <p:spPr>
          <a:solidFill>
            <a:srgbClr val="FFFFFF"/>
          </a:solidFill>
          <a:ln/>
        </p:spPr>
      </p:sp>
      <p:sp>
        <p:nvSpPr>
          <p:cNvPr id="40964" name="Rectangle 3">
            <a:extLst>
              <a:ext uri="{FF2B5EF4-FFF2-40B4-BE49-F238E27FC236}">
                <a16:creationId xmlns:a16="http://schemas.microsoft.com/office/drawing/2014/main" id="{797AEA24-FA95-494B-9900-E0FFC6D95150}"/>
              </a:ext>
            </a:extLst>
          </p:cNvPr>
          <p:cNvSpPr>
            <a:spLocks noGrp="1" noChangeArrowheads="1"/>
          </p:cNvSpPr>
          <p:nvPr>
            <p:ph type="body" idx="1"/>
          </p:nvPr>
        </p:nvSpPr>
        <p:spPr>
          <a:solidFill>
            <a:srgbClr val="FFFFFF"/>
          </a:solidFill>
          <a:ln>
            <a:solidFill>
              <a:srgbClr val="000000"/>
            </a:solidFill>
          </a:ln>
        </p:spPr>
        <p:txBody>
          <a:bodyPr/>
          <a:lstStyle/>
          <a:p>
            <a:endParaRPr lang="en-US" altLang="nl-NL" dirty="0">
              <a:latin typeface="Arial" panose="020B0604020202020204" pitchFamily="34" charset="0"/>
            </a:endParaRPr>
          </a:p>
          <a:p>
            <a:endParaRPr lang="nl-NL" altLang="nl-NL" dirty="0">
              <a:latin typeface="Arial" panose="020B0604020202020204" pitchFamily="34" charset="0"/>
            </a:endParaRPr>
          </a:p>
          <a:p>
            <a:endParaRPr lang="nl-NL" altLang="nl-NL" dirty="0">
              <a:latin typeface="Arial" panose="020B0604020202020204" pitchFamily="34" charset="0"/>
            </a:endParaRPr>
          </a:p>
        </p:txBody>
      </p:sp>
    </p:spTree>
    <p:extLst>
      <p:ext uri="{BB962C8B-B14F-4D97-AF65-F5344CB8AC3E}">
        <p14:creationId xmlns:p14="http://schemas.microsoft.com/office/powerpoint/2010/main" val="3370498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DE8E218-401A-4163-A17D-1556F7F49485}"/>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F467CE83-28B6-4A1A-A54A-83ECBD0DD1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a:latin typeface="Arial" panose="020B0604020202020204" pitchFamily="34" charset="0"/>
              </a:rPr>
              <a:t>DAAR moet het gebeuren</a:t>
            </a:r>
            <a:endParaRPr lang="en-US" altLang="nl-NL">
              <a:latin typeface="Arial" panose="020B0604020202020204" pitchFamily="34" charset="0"/>
            </a:endParaRPr>
          </a:p>
        </p:txBody>
      </p:sp>
      <p:sp>
        <p:nvSpPr>
          <p:cNvPr id="52228" name="Slide Number Placeholder 3">
            <a:extLst>
              <a:ext uri="{FF2B5EF4-FFF2-40B4-BE49-F238E27FC236}">
                <a16:creationId xmlns:a16="http://schemas.microsoft.com/office/drawing/2014/main" id="{464A8263-A7AF-4216-9D05-8A874AA4DC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8141A7E-FD7E-492E-BFA5-A0E4EE45D261}" type="slidenum">
              <a:rPr lang="nl-NL" altLang="nl-NL" sz="1200"/>
              <a:pPr/>
              <a:t>19</a:t>
            </a:fld>
            <a:endParaRPr lang="nl-NL" altLang="nl-NL" sz="1200"/>
          </a:p>
        </p:txBody>
      </p:sp>
    </p:spTree>
    <p:extLst>
      <p:ext uri="{BB962C8B-B14F-4D97-AF65-F5344CB8AC3E}">
        <p14:creationId xmlns:p14="http://schemas.microsoft.com/office/powerpoint/2010/main" val="4163339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AF12454-57A3-5346-8AD1-8A7E704F94A5}" type="slidenum">
              <a:rPr lang="de-DE" smtClean="0"/>
              <a:pPr/>
              <a:t>21</a:t>
            </a:fld>
            <a:endParaRPr lang="de-DE"/>
          </a:p>
        </p:txBody>
      </p:sp>
    </p:spTree>
    <p:extLst>
      <p:ext uri="{BB962C8B-B14F-4D97-AF65-F5344CB8AC3E}">
        <p14:creationId xmlns:p14="http://schemas.microsoft.com/office/powerpoint/2010/main" val="754542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You</a:t>
            </a:r>
            <a:r>
              <a:rPr lang="nl-NL" dirty="0"/>
              <a:t> </a:t>
            </a:r>
            <a:r>
              <a:rPr lang="nl-NL" dirty="0" err="1"/>
              <a:t>can</a:t>
            </a:r>
            <a:r>
              <a:rPr lang="nl-NL" dirty="0"/>
              <a:t> hand out </a:t>
            </a:r>
            <a:r>
              <a:rPr lang="nl-NL" dirty="0" err="1"/>
              <a:t>the</a:t>
            </a:r>
            <a:r>
              <a:rPr lang="nl-NL" dirty="0"/>
              <a:t> module </a:t>
            </a:r>
            <a:r>
              <a:rPr lang="nl-NL" dirty="0" err="1"/>
              <a:t>to</a:t>
            </a:r>
            <a:r>
              <a:rPr lang="nl-NL" dirty="0"/>
              <a:t> </a:t>
            </a:r>
            <a:r>
              <a:rPr lang="nl-NL" dirty="0" err="1"/>
              <a:t>all</a:t>
            </a:r>
            <a:r>
              <a:rPr lang="nl-NL" dirty="0"/>
              <a:t> </a:t>
            </a:r>
            <a:r>
              <a:rPr lang="nl-NL" dirty="0" err="1"/>
              <a:t>participants</a:t>
            </a:r>
            <a:r>
              <a:rPr lang="nl-NL" dirty="0"/>
              <a:t> </a:t>
            </a:r>
            <a:r>
              <a:rPr lang="nl-NL" dirty="0" err="1"/>
              <a:t>if</a:t>
            </a:r>
            <a:r>
              <a:rPr lang="nl-NL" dirty="0"/>
              <a:t> </a:t>
            </a:r>
            <a:r>
              <a:rPr lang="nl-NL" dirty="0" err="1"/>
              <a:t>you</a:t>
            </a:r>
            <a:r>
              <a:rPr lang="nl-NL" dirty="0"/>
              <a:t> want </a:t>
            </a:r>
            <a:r>
              <a:rPr lang="nl-NL" dirty="0" err="1"/>
              <a:t>to</a:t>
            </a:r>
            <a:r>
              <a:rPr lang="nl-NL" dirty="0"/>
              <a:t> </a:t>
            </a:r>
            <a:r>
              <a:rPr lang="nl-NL" dirty="0" err="1"/>
              <a:t>and</a:t>
            </a:r>
            <a:r>
              <a:rPr lang="nl-NL" dirty="0"/>
              <a:t> </a:t>
            </a:r>
            <a:r>
              <a:rPr lang="nl-NL" dirty="0" err="1"/>
              <a:t>together</a:t>
            </a:r>
            <a:r>
              <a:rPr lang="nl-NL" dirty="0"/>
              <a:t> flip </a:t>
            </a:r>
            <a:r>
              <a:rPr lang="nl-NL" dirty="0" err="1"/>
              <a:t>through</a:t>
            </a:r>
            <a:r>
              <a:rPr lang="nl-NL" dirty="0"/>
              <a:t> </a:t>
            </a:r>
            <a:r>
              <a:rPr lang="nl-NL" dirty="0" err="1"/>
              <a:t>the</a:t>
            </a:r>
            <a:r>
              <a:rPr lang="nl-NL" dirty="0"/>
              <a:t> contents </a:t>
            </a:r>
            <a:r>
              <a:rPr lang="nl-NL" dirty="0" err="1"/>
              <a:t>and</a:t>
            </a:r>
            <a:r>
              <a:rPr lang="nl-NL" dirty="0"/>
              <a:t> </a:t>
            </a:r>
            <a:r>
              <a:rPr lang="nl-NL" dirty="0" err="1"/>
              <a:t>the</a:t>
            </a:r>
            <a:r>
              <a:rPr lang="nl-NL" dirty="0"/>
              <a:t> </a:t>
            </a:r>
            <a:r>
              <a:rPr lang="nl-NL" dirty="0" err="1"/>
              <a:t>instructions</a:t>
            </a:r>
            <a:r>
              <a:rPr lang="nl-NL" dirty="0"/>
              <a:t> of </a:t>
            </a:r>
            <a:r>
              <a:rPr lang="nl-NL" dirty="0" err="1"/>
              <a:t>mainly</a:t>
            </a:r>
            <a:r>
              <a:rPr lang="nl-NL" dirty="0"/>
              <a:t> part 2. </a:t>
            </a:r>
          </a:p>
        </p:txBody>
      </p:sp>
      <p:sp>
        <p:nvSpPr>
          <p:cNvPr id="4" name="Tijdelijke aanduiding voor dianummer 3"/>
          <p:cNvSpPr>
            <a:spLocks noGrp="1"/>
          </p:cNvSpPr>
          <p:nvPr>
            <p:ph type="sldNum" sz="quarter" idx="5"/>
          </p:nvPr>
        </p:nvSpPr>
        <p:spPr/>
        <p:txBody>
          <a:bodyPr/>
          <a:lstStyle/>
          <a:p>
            <a:fld id="{FAF12454-57A3-5346-8AD1-8A7E704F94A5}" type="slidenum">
              <a:rPr lang="de-DE" smtClean="0"/>
              <a:pPr/>
              <a:t>22</a:t>
            </a:fld>
            <a:endParaRPr lang="de-DE"/>
          </a:p>
        </p:txBody>
      </p:sp>
    </p:spTree>
    <p:extLst>
      <p:ext uri="{BB962C8B-B14F-4D97-AF65-F5344CB8AC3E}">
        <p14:creationId xmlns:p14="http://schemas.microsoft.com/office/powerpoint/2010/main" val="2852043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F12454-57A3-5346-8AD1-8A7E704F94A5}" type="slidenum">
              <a:rPr lang="de-DE" smtClean="0"/>
              <a:pPr/>
              <a:t>23</a:t>
            </a:fld>
            <a:endParaRPr lang="de-DE"/>
          </a:p>
        </p:txBody>
      </p:sp>
    </p:spTree>
    <p:extLst>
      <p:ext uri="{BB962C8B-B14F-4D97-AF65-F5344CB8AC3E}">
        <p14:creationId xmlns:p14="http://schemas.microsoft.com/office/powerpoint/2010/main" val="2315418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5FE28A6-3A3B-B84F-A3DC-A0DC91794B66}" type="slidenum">
              <a:rPr lang="nl-NL" smtClean="0"/>
              <a:t>24</a:t>
            </a:fld>
            <a:endParaRPr lang="nl-NL"/>
          </a:p>
        </p:txBody>
      </p:sp>
    </p:spTree>
    <p:extLst>
      <p:ext uri="{BB962C8B-B14F-4D97-AF65-F5344CB8AC3E}">
        <p14:creationId xmlns:p14="http://schemas.microsoft.com/office/powerpoint/2010/main" val="1696922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terugvertaald uit het </a:t>
            </a:r>
            <a:r>
              <a:rPr lang="nl-NL" dirty="0" err="1"/>
              <a:t>nederlands</a:t>
            </a:r>
            <a:r>
              <a:rPr lang="nl-NL" dirty="0"/>
              <a:t>, even vergelijken met de volgende sheet.</a:t>
            </a:r>
          </a:p>
        </p:txBody>
      </p:sp>
      <p:sp>
        <p:nvSpPr>
          <p:cNvPr id="4" name="Tijdelijke aanduiding voor dianummer 3"/>
          <p:cNvSpPr>
            <a:spLocks noGrp="1"/>
          </p:cNvSpPr>
          <p:nvPr>
            <p:ph type="sldNum" sz="quarter" idx="5"/>
          </p:nvPr>
        </p:nvSpPr>
        <p:spPr/>
        <p:txBody>
          <a:bodyPr/>
          <a:lstStyle/>
          <a:p>
            <a:fld id="{078C6A53-A09B-A84C-B2A2-372639274C46}" type="slidenum">
              <a:rPr lang="nl-NL"/>
              <a:t>26</a:t>
            </a:fld>
            <a:endParaRPr lang="nl-NL"/>
          </a:p>
        </p:txBody>
      </p:sp>
    </p:spTree>
    <p:extLst>
      <p:ext uri="{BB962C8B-B14F-4D97-AF65-F5344CB8AC3E}">
        <p14:creationId xmlns:p14="http://schemas.microsoft.com/office/powerpoint/2010/main" val="2399356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Prompt </a:t>
            </a:r>
            <a:r>
              <a:rPr lang="nl-NL" dirty="0" err="1"/>
              <a:t>the</a:t>
            </a:r>
            <a:r>
              <a:rPr lang="nl-NL" dirty="0"/>
              <a:t> </a:t>
            </a:r>
            <a:r>
              <a:rPr lang="nl-NL" dirty="0" err="1"/>
              <a:t>participants</a:t>
            </a:r>
            <a:r>
              <a:rPr lang="nl-NL" dirty="0"/>
              <a:t> </a:t>
            </a:r>
            <a:r>
              <a:rPr lang="nl-NL" dirty="0" err="1"/>
              <a:t>to</a:t>
            </a:r>
            <a:r>
              <a:rPr lang="nl-NL" dirty="0"/>
              <a:t> </a:t>
            </a:r>
            <a:r>
              <a:rPr lang="nl-NL" dirty="0" err="1"/>
              <a:t>express</a:t>
            </a:r>
            <a:r>
              <a:rPr lang="nl-NL" dirty="0"/>
              <a:t> </a:t>
            </a:r>
            <a:r>
              <a:rPr lang="nl-NL" dirty="0" err="1"/>
              <a:t>themselves</a:t>
            </a:r>
            <a:r>
              <a:rPr lang="nl-NL" dirty="0"/>
              <a:t> </a:t>
            </a:r>
            <a:r>
              <a:rPr lang="nl-NL" dirty="0" err="1"/>
              <a:t>clearly</a:t>
            </a:r>
            <a:r>
              <a:rPr lang="nl-NL" dirty="0"/>
              <a:t>. </a:t>
            </a:r>
            <a:r>
              <a:rPr lang="nl-NL" dirty="0" err="1"/>
              <a:t>Use</a:t>
            </a:r>
            <a:r>
              <a:rPr lang="nl-NL" dirty="0"/>
              <a:t> </a:t>
            </a:r>
            <a:r>
              <a:rPr lang="nl-NL" dirty="0" err="1"/>
              <a:t>scaffolding</a:t>
            </a:r>
            <a:r>
              <a:rPr lang="nl-NL" dirty="0"/>
              <a:t> </a:t>
            </a:r>
            <a:r>
              <a:rPr lang="nl-NL" dirty="0" err="1"/>
              <a:t>techniques</a:t>
            </a:r>
            <a:r>
              <a:rPr lang="nl-NL" dirty="0"/>
              <a:t> </a:t>
            </a:r>
            <a:r>
              <a:rPr lang="nl-NL" dirty="0" err="1"/>
              <a:t>for</a:t>
            </a:r>
            <a:r>
              <a:rPr lang="nl-NL" dirty="0"/>
              <a:t> </a:t>
            </a:r>
            <a:r>
              <a:rPr lang="nl-NL" dirty="0" err="1"/>
              <a:t>this</a:t>
            </a:r>
            <a:r>
              <a:rPr lang="nl-NL" dirty="0"/>
              <a:t>. For </a:t>
            </a:r>
            <a:r>
              <a:rPr lang="nl-NL" dirty="0" err="1"/>
              <a:t>eaxmple</a:t>
            </a:r>
            <a:r>
              <a:rPr lang="nl-NL" dirty="0"/>
              <a:t>:</a:t>
            </a:r>
          </a:p>
          <a:p>
            <a:r>
              <a:rPr lang="nl-NL" dirty="0"/>
              <a:t>- </a:t>
            </a:r>
            <a:r>
              <a:rPr lang="nl-NL" dirty="0" err="1"/>
              <a:t>ask</a:t>
            </a:r>
            <a:r>
              <a:rPr lang="nl-NL" dirty="0"/>
              <a:t> </a:t>
            </a:r>
            <a:r>
              <a:rPr lang="nl-NL" dirty="0" err="1"/>
              <a:t>them</a:t>
            </a:r>
            <a:r>
              <a:rPr lang="nl-NL" dirty="0"/>
              <a:t> </a:t>
            </a:r>
            <a:r>
              <a:rPr lang="nl-NL" dirty="0" err="1"/>
              <a:t>clarify</a:t>
            </a:r>
            <a:r>
              <a:rPr lang="nl-NL" dirty="0"/>
              <a:t> </a:t>
            </a:r>
            <a:r>
              <a:rPr lang="nl-NL" dirty="0" err="1"/>
              <a:t>what</a:t>
            </a:r>
            <a:r>
              <a:rPr lang="nl-NL" dirty="0"/>
              <a:t> </a:t>
            </a:r>
            <a:r>
              <a:rPr lang="nl-NL" dirty="0" err="1"/>
              <a:t>they</a:t>
            </a:r>
            <a:r>
              <a:rPr lang="nl-NL" dirty="0"/>
              <a:t> </a:t>
            </a:r>
            <a:r>
              <a:rPr lang="nl-NL" dirty="0" err="1"/>
              <a:t>mean</a:t>
            </a:r>
            <a:r>
              <a:rPr lang="nl-NL" dirty="0"/>
              <a:t> </a:t>
            </a:r>
            <a:r>
              <a:rPr lang="nl-NL" dirty="0" err="1"/>
              <a:t>by</a:t>
            </a:r>
            <a:r>
              <a:rPr lang="nl-NL" dirty="0"/>
              <a:t> </a:t>
            </a:r>
            <a:r>
              <a:rPr lang="nl-NL" dirty="0" err="1"/>
              <a:t>words</a:t>
            </a:r>
            <a:r>
              <a:rPr lang="nl-NL" dirty="0"/>
              <a:t> like '</a:t>
            </a:r>
            <a:r>
              <a:rPr lang="nl-NL" dirty="0" err="1"/>
              <a:t>it</a:t>
            </a:r>
            <a:r>
              <a:rPr lang="nl-NL" dirty="0"/>
              <a:t>' , 'these/</a:t>
            </a:r>
            <a:r>
              <a:rPr lang="nl-NL" dirty="0" err="1"/>
              <a:t>this</a:t>
            </a:r>
            <a:r>
              <a:rPr lang="nl-NL" dirty="0"/>
              <a:t>' etc.</a:t>
            </a:r>
          </a:p>
          <a:p>
            <a:r>
              <a:rPr lang="nl-NL" dirty="0"/>
              <a:t>- </a:t>
            </a:r>
            <a:r>
              <a:rPr lang="nl-NL" dirty="0" err="1"/>
              <a:t>ask</a:t>
            </a:r>
            <a:r>
              <a:rPr lang="nl-NL" dirty="0"/>
              <a:t> </a:t>
            </a:r>
            <a:r>
              <a:rPr lang="nl-NL" dirty="0" err="1"/>
              <a:t>them</a:t>
            </a:r>
            <a:r>
              <a:rPr lang="nl-NL" dirty="0"/>
              <a:t> </a:t>
            </a:r>
            <a:r>
              <a:rPr lang="nl-NL" dirty="0" err="1"/>
              <a:t>to</a:t>
            </a:r>
            <a:r>
              <a:rPr lang="nl-NL" dirty="0"/>
              <a:t> </a:t>
            </a:r>
            <a:r>
              <a:rPr lang="nl-NL" dirty="0" err="1"/>
              <a:t>distiungish</a:t>
            </a:r>
            <a:r>
              <a:rPr lang="nl-NL" dirty="0"/>
              <a:t> </a:t>
            </a:r>
            <a:r>
              <a:rPr lang="nl-NL" dirty="0" err="1"/>
              <a:t>between</a:t>
            </a:r>
            <a:r>
              <a:rPr lang="nl-NL" dirty="0"/>
              <a:t> </a:t>
            </a:r>
            <a:r>
              <a:rPr lang="nl-NL" dirty="0" err="1"/>
              <a:t>the</a:t>
            </a:r>
            <a:r>
              <a:rPr lang="nl-NL" dirty="0"/>
              <a:t> </a:t>
            </a:r>
            <a:r>
              <a:rPr lang="nl-NL" dirty="0" err="1"/>
              <a:t>language</a:t>
            </a:r>
            <a:r>
              <a:rPr lang="nl-NL" dirty="0"/>
              <a:t> of </a:t>
            </a:r>
            <a:r>
              <a:rPr lang="nl-NL" dirty="0" err="1"/>
              <a:t>the</a:t>
            </a:r>
            <a:r>
              <a:rPr lang="nl-NL" dirty="0"/>
              <a:t> </a:t>
            </a:r>
            <a:r>
              <a:rPr lang="nl-NL" dirty="0" err="1"/>
              <a:t>graph</a:t>
            </a:r>
            <a:r>
              <a:rPr lang="nl-NL" dirty="0"/>
              <a:t> ('</a:t>
            </a:r>
            <a:r>
              <a:rPr lang="nl-NL" dirty="0" err="1"/>
              <a:t>it</a:t>
            </a:r>
            <a:r>
              <a:rPr lang="nl-NL" dirty="0"/>
              <a:t> </a:t>
            </a:r>
            <a:r>
              <a:rPr lang="nl-NL" dirty="0" err="1"/>
              <a:t>goes</a:t>
            </a:r>
            <a:r>
              <a:rPr lang="nl-NL" dirty="0"/>
              <a:t> up') </a:t>
            </a:r>
            <a:r>
              <a:rPr lang="nl-NL" dirty="0" err="1"/>
              <a:t>and</a:t>
            </a:r>
            <a:r>
              <a:rPr lang="nl-NL" dirty="0"/>
              <a:t> </a:t>
            </a:r>
            <a:r>
              <a:rPr lang="nl-NL" dirty="0" err="1"/>
              <a:t>the</a:t>
            </a:r>
            <a:r>
              <a:rPr lang="nl-NL" dirty="0"/>
              <a:t> </a:t>
            </a:r>
            <a:r>
              <a:rPr lang="nl-NL" dirty="0" err="1"/>
              <a:t>language</a:t>
            </a:r>
            <a:r>
              <a:rPr lang="nl-NL" dirty="0"/>
              <a:t> of </a:t>
            </a:r>
            <a:r>
              <a:rPr lang="nl-NL" dirty="0" err="1"/>
              <a:t>the</a:t>
            </a:r>
            <a:r>
              <a:rPr lang="nl-NL" dirty="0"/>
              <a:t> </a:t>
            </a:r>
            <a:r>
              <a:rPr lang="nl-NL" dirty="0" err="1"/>
              <a:t>situation</a:t>
            </a:r>
            <a:r>
              <a:rPr lang="nl-NL" dirty="0"/>
              <a:t> (</a:t>
            </a:r>
            <a:r>
              <a:rPr lang="nl-NL" dirty="0" err="1"/>
              <a:t>the</a:t>
            </a:r>
            <a:r>
              <a:rPr lang="nl-NL" dirty="0"/>
              <a:t> </a:t>
            </a:r>
            <a:r>
              <a:rPr lang="nl-NL" dirty="0" err="1"/>
              <a:t>number</a:t>
            </a:r>
            <a:r>
              <a:rPr lang="nl-NL" dirty="0"/>
              <a:t> of cases </a:t>
            </a:r>
            <a:r>
              <a:rPr lang="nl-NL" dirty="0" err="1"/>
              <a:t>increases</a:t>
            </a:r>
            <a:r>
              <a:rPr lang="nl-NL" dirty="0"/>
              <a:t>)</a:t>
            </a:r>
          </a:p>
          <a:p>
            <a:endParaRPr lang="nl-NL" dirty="0"/>
          </a:p>
          <a:p>
            <a:r>
              <a:rPr lang="nl-NL" dirty="0" err="1"/>
              <a:t>Note</a:t>
            </a:r>
            <a:r>
              <a:rPr lang="nl-NL" dirty="0"/>
              <a:t>:</a:t>
            </a:r>
          </a:p>
          <a:p>
            <a:r>
              <a:rPr lang="nl-NL" dirty="0" err="1"/>
              <a:t>Replace</a:t>
            </a:r>
            <a:r>
              <a:rPr lang="nl-NL" dirty="0"/>
              <a:t> </a:t>
            </a:r>
            <a:r>
              <a:rPr lang="nl-NL" dirty="0" err="1"/>
              <a:t>this</a:t>
            </a:r>
            <a:r>
              <a:rPr lang="nl-NL" dirty="0"/>
              <a:t> </a:t>
            </a:r>
            <a:r>
              <a:rPr lang="nl-NL" dirty="0" err="1"/>
              <a:t>example</a:t>
            </a:r>
            <a:r>
              <a:rPr lang="nl-NL" dirty="0"/>
              <a:t> </a:t>
            </a:r>
            <a:r>
              <a:rPr lang="nl-NL" dirty="0" err="1"/>
              <a:t>with</a:t>
            </a:r>
            <a:r>
              <a:rPr lang="nl-NL" dirty="0"/>
              <a:t> a recent </a:t>
            </a:r>
            <a:r>
              <a:rPr lang="nl-NL" dirty="0" err="1"/>
              <a:t>local</a:t>
            </a:r>
            <a:r>
              <a:rPr lang="nl-NL" dirty="0"/>
              <a:t> </a:t>
            </a:r>
            <a:r>
              <a:rPr lang="nl-NL" dirty="0" err="1"/>
              <a:t>graph</a:t>
            </a:r>
            <a:r>
              <a:rPr lang="nl-NL" dirty="0"/>
              <a:t> or </a:t>
            </a:r>
            <a:r>
              <a:rPr lang="nl-NL" dirty="0" err="1"/>
              <a:t>table</a:t>
            </a:r>
            <a:r>
              <a:rPr lang="nl-NL" dirty="0"/>
              <a:t> (</a:t>
            </a:r>
            <a:r>
              <a:rPr lang="nl-NL" dirty="0" err="1"/>
              <a:t>that</a:t>
            </a:r>
            <a:r>
              <a:rPr lang="nl-NL" dirty="0"/>
              <a:t> </a:t>
            </a:r>
            <a:r>
              <a:rPr lang="nl-NL" dirty="0" err="1"/>
              <a:t>occured</a:t>
            </a:r>
            <a:r>
              <a:rPr lang="nl-NL" dirty="0"/>
              <a:t> in </a:t>
            </a:r>
            <a:r>
              <a:rPr lang="nl-NL" dirty="0" err="1"/>
              <a:t>the</a:t>
            </a:r>
            <a:r>
              <a:rPr lang="nl-NL" dirty="0"/>
              <a:t> media). </a:t>
            </a:r>
          </a:p>
          <a:p>
            <a:r>
              <a:rPr lang="nl-NL" dirty="0"/>
              <a:t>The </a:t>
            </a:r>
            <a:r>
              <a:rPr lang="nl-NL" dirty="0" err="1"/>
              <a:t>example</a:t>
            </a:r>
            <a:r>
              <a:rPr lang="nl-NL" dirty="0"/>
              <a:t> </a:t>
            </a:r>
            <a:r>
              <a:rPr lang="nl-NL" dirty="0" err="1"/>
              <a:t>should</a:t>
            </a:r>
            <a:r>
              <a:rPr lang="nl-NL" dirty="0"/>
              <a:t> </a:t>
            </a:r>
            <a:r>
              <a:rPr lang="nl-NL" dirty="0" err="1"/>
              <a:t>be</a:t>
            </a:r>
            <a:r>
              <a:rPr lang="nl-NL" dirty="0"/>
              <a:t> </a:t>
            </a:r>
            <a:r>
              <a:rPr lang="nl-NL" dirty="0" err="1"/>
              <a:t>mathematically</a:t>
            </a:r>
            <a:r>
              <a:rPr lang="nl-NL" dirty="0"/>
              <a:t> </a:t>
            </a:r>
            <a:r>
              <a:rPr lang="nl-NL" dirty="0" err="1"/>
              <a:t>interesting</a:t>
            </a:r>
            <a:r>
              <a:rPr lang="nl-NL" dirty="0"/>
              <a:t> ('</a:t>
            </a:r>
            <a:r>
              <a:rPr lang="nl-NL" dirty="0" err="1"/>
              <a:t>there</a:t>
            </a:r>
            <a:r>
              <a:rPr lang="nl-NL" dirty="0"/>
              <a:t> </a:t>
            </a:r>
            <a:r>
              <a:rPr lang="nl-NL" dirty="0" err="1"/>
              <a:t>should</a:t>
            </a:r>
            <a:r>
              <a:rPr lang="nl-NL" dirty="0"/>
              <a:t> </a:t>
            </a:r>
            <a:r>
              <a:rPr lang="nl-NL" dirty="0" err="1"/>
              <a:t>something</a:t>
            </a:r>
            <a:r>
              <a:rPr lang="nl-NL" dirty="0"/>
              <a:t> </a:t>
            </a:r>
            <a:r>
              <a:rPr lang="nl-NL" dirty="0" err="1"/>
              <a:t>to</a:t>
            </a:r>
            <a:r>
              <a:rPr lang="nl-NL" dirty="0"/>
              <a:t> talk </a:t>
            </a:r>
            <a:r>
              <a:rPr lang="nl-NL" dirty="0" err="1"/>
              <a:t>about</a:t>
            </a:r>
            <a:r>
              <a:rPr lang="nl-NL" dirty="0"/>
              <a:t>') </a:t>
            </a:r>
            <a:r>
              <a:rPr lang="nl-NL" dirty="0" err="1"/>
              <a:t>and</a:t>
            </a:r>
            <a:r>
              <a:rPr lang="nl-NL" dirty="0"/>
              <a:t> </a:t>
            </a:r>
            <a:r>
              <a:rPr lang="nl-NL" dirty="0" err="1"/>
              <a:t>not</a:t>
            </a:r>
            <a:r>
              <a:rPr lang="nl-NL" dirty="0"/>
              <a:t> </a:t>
            </a:r>
            <a:r>
              <a:rPr lang="nl-NL" dirty="0" err="1"/>
              <a:t>too</a:t>
            </a:r>
            <a:r>
              <a:rPr lang="nl-NL" dirty="0"/>
              <a:t> </a:t>
            </a:r>
            <a:r>
              <a:rPr lang="nl-NL" dirty="0" err="1"/>
              <a:t>difficult</a:t>
            </a:r>
            <a:r>
              <a:rPr lang="nl-NL" dirty="0"/>
              <a:t> </a:t>
            </a:r>
            <a:r>
              <a:rPr lang="nl-NL" dirty="0" err="1"/>
              <a:t>to</a:t>
            </a:r>
            <a:r>
              <a:rPr lang="nl-NL" dirty="0"/>
              <a:t> </a:t>
            </a:r>
            <a:r>
              <a:rPr lang="nl-NL" dirty="0" err="1"/>
              <a:t>interpret</a:t>
            </a:r>
            <a:r>
              <a:rPr lang="nl-NL" dirty="0"/>
              <a:t>. </a:t>
            </a:r>
          </a:p>
        </p:txBody>
      </p:sp>
      <p:sp>
        <p:nvSpPr>
          <p:cNvPr id="4" name="Tijdelijke aanduiding voor dianummer 3"/>
          <p:cNvSpPr>
            <a:spLocks noGrp="1"/>
          </p:cNvSpPr>
          <p:nvPr>
            <p:ph type="sldNum" sz="quarter" idx="5"/>
          </p:nvPr>
        </p:nvSpPr>
        <p:spPr/>
        <p:txBody>
          <a:bodyPr/>
          <a:lstStyle/>
          <a:p>
            <a:fld id="{FAF12454-57A3-5346-8AD1-8A7E704F94A5}" type="slidenum">
              <a:rPr lang="de-DE" smtClean="0"/>
              <a:pPr/>
              <a:t>2</a:t>
            </a:fld>
            <a:endParaRPr lang="de-DE"/>
          </a:p>
        </p:txBody>
      </p:sp>
    </p:spTree>
    <p:extLst>
      <p:ext uri="{BB962C8B-B14F-4D97-AF65-F5344CB8AC3E}">
        <p14:creationId xmlns:p14="http://schemas.microsoft.com/office/powerpoint/2010/main" val="3717523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78C6A53-A09B-A84C-B2A2-372639274C46}" type="slidenum">
              <a:rPr lang="nl-NL"/>
              <a:t>27</a:t>
            </a:fld>
            <a:endParaRPr lang="nl-NL"/>
          </a:p>
        </p:txBody>
      </p:sp>
    </p:spTree>
    <p:extLst>
      <p:ext uri="{BB962C8B-B14F-4D97-AF65-F5344CB8AC3E}">
        <p14:creationId xmlns:p14="http://schemas.microsoft.com/office/powerpoint/2010/main" val="294224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AF12454-57A3-5346-8AD1-8A7E704F94A5}" type="slidenum">
              <a:rPr lang="de-DE" smtClean="0"/>
              <a:pPr/>
              <a:t>29</a:t>
            </a:fld>
            <a:endParaRPr lang="de-DE"/>
          </a:p>
        </p:txBody>
      </p:sp>
    </p:spTree>
    <p:extLst>
      <p:ext uri="{BB962C8B-B14F-4D97-AF65-F5344CB8AC3E}">
        <p14:creationId xmlns:p14="http://schemas.microsoft.com/office/powerpoint/2010/main" val="3817901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F12454-57A3-5346-8AD1-8A7E704F94A5}" type="slidenum">
              <a:rPr lang="de-DE" smtClean="0"/>
              <a:pPr/>
              <a:t>30</a:t>
            </a:fld>
            <a:endParaRPr lang="de-DE"/>
          </a:p>
        </p:txBody>
      </p:sp>
    </p:spTree>
    <p:extLst>
      <p:ext uri="{BB962C8B-B14F-4D97-AF65-F5344CB8AC3E}">
        <p14:creationId xmlns:p14="http://schemas.microsoft.com/office/powerpoint/2010/main" val="661042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Language </a:t>
            </a:r>
            <a:r>
              <a:rPr lang="nl-NL" dirty="0" err="1"/>
              <a:t>difficulties</a:t>
            </a:r>
            <a:r>
              <a:rPr lang="nl-NL" dirty="0"/>
              <a:t>:</a:t>
            </a:r>
          </a:p>
          <a:p>
            <a:r>
              <a:rPr lang="nl-NL" dirty="0"/>
              <a:t>Understanding </a:t>
            </a:r>
            <a:r>
              <a:rPr lang="nl-NL" dirty="0" err="1"/>
              <a:t>the</a:t>
            </a:r>
            <a:r>
              <a:rPr lang="nl-NL" dirty="0"/>
              <a:t> </a:t>
            </a:r>
            <a:r>
              <a:rPr lang="nl-NL" dirty="0" err="1"/>
              <a:t>graph</a:t>
            </a:r>
            <a:r>
              <a:rPr lang="nl-NL" dirty="0"/>
              <a:t> (</a:t>
            </a:r>
            <a:r>
              <a:rPr lang="nl-NL" dirty="0" err="1"/>
              <a:t>combining</a:t>
            </a:r>
            <a:r>
              <a:rPr lang="nl-NL" dirty="0"/>
              <a:t> information)</a:t>
            </a:r>
          </a:p>
          <a:p>
            <a:r>
              <a:rPr lang="nl-NL" dirty="0" err="1"/>
              <a:t>Writing</a:t>
            </a:r>
            <a:r>
              <a:rPr lang="nl-NL" dirty="0"/>
              <a:t> coherent </a:t>
            </a:r>
            <a:r>
              <a:rPr lang="nl-NL" dirty="0" err="1"/>
              <a:t>whole</a:t>
            </a:r>
            <a:r>
              <a:rPr lang="nl-NL" dirty="0"/>
              <a:t> </a:t>
            </a:r>
            <a:r>
              <a:rPr lang="nl-NL" dirty="0" err="1"/>
              <a:t>sentences</a:t>
            </a:r>
            <a:endParaRPr lang="nl-NL" dirty="0"/>
          </a:p>
          <a:p>
            <a:r>
              <a:rPr lang="nl-NL" dirty="0" err="1"/>
              <a:t>Giving</a:t>
            </a:r>
            <a:r>
              <a:rPr lang="nl-NL" dirty="0"/>
              <a:t> proper </a:t>
            </a:r>
            <a:r>
              <a:rPr lang="nl-NL" dirty="0" err="1"/>
              <a:t>words</a:t>
            </a:r>
            <a:r>
              <a:rPr lang="nl-NL" dirty="0"/>
              <a:t> </a:t>
            </a:r>
            <a:r>
              <a:rPr lang="nl-NL" dirty="0" err="1"/>
              <a:t>to</a:t>
            </a:r>
            <a:r>
              <a:rPr lang="nl-NL" dirty="0"/>
              <a:t> </a:t>
            </a:r>
            <a:r>
              <a:rPr lang="nl-NL" dirty="0" err="1"/>
              <a:t>the</a:t>
            </a:r>
            <a:r>
              <a:rPr lang="nl-NL" dirty="0"/>
              <a:t> information </a:t>
            </a:r>
            <a:r>
              <a:rPr lang="nl-NL" dirty="0" err="1"/>
              <a:t>the</a:t>
            </a:r>
            <a:r>
              <a:rPr lang="nl-NL" dirty="0"/>
              <a:t> </a:t>
            </a:r>
            <a:r>
              <a:rPr lang="nl-NL" dirty="0" err="1"/>
              <a:t>graph</a:t>
            </a:r>
            <a:r>
              <a:rPr lang="nl-NL" dirty="0"/>
              <a:t> </a:t>
            </a:r>
            <a:r>
              <a:rPr lang="nl-NL" dirty="0" err="1"/>
              <a:t>entails</a:t>
            </a:r>
            <a:endParaRPr lang="nl-NL" dirty="0"/>
          </a:p>
          <a:p>
            <a:r>
              <a:rPr lang="nl-NL" dirty="0" err="1"/>
              <a:t>Being</a:t>
            </a:r>
            <a:r>
              <a:rPr lang="nl-NL" dirty="0"/>
              <a:t> </a:t>
            </a:r>
            <a:r>
              <a:rPr lang="nl-NL" dirty="0" err="1"/>
              <a:t>specific</a:t>
            </a:r>
            <a:endParaRPr lang="nl-NL" dirty="0"/>
          </a:p>
          <a:p>
            <a:endParaRPr lang="nl-NL" dirty="0"/>
          </a:p>
          <a:p>
            <a:r>
              <a:rPr lang="nl-NL" dirty="0"/>
              <a:t>Support</a:t>
            </a:r>
          </a:p>
          <a:p>
            <a:r>
              <a:rPr lang="nl-NL" dirty="0" err="1"/>
              <a:t>Give</a:t>
            </a:r>
            <a:r>
              <a:rPr lang="nl-NL" dirty="0"/>
              <a:t> </a:t>
            </a:r>
            <a:r>
              <a:rPr lang="nl-NL" dirty="0" err="1"/>
              <a:t>students</a:t>
            </a:r>
            <a:r>
              <a:rPr lang="nl-NL" dirty="0"/>
              <a:t> a </a:t>
            </a:r>
            <a:r>
              <a:rPr lang="nl-NL" dirty="0" err="1"/>
              <a:t>writing</a:t>
            </a:r>
            <a:r>
              <a:rPr lang="nl-NL" dirty="0"/>
              <a:t> frame, </a:t>
            </a:r>
            <a:r>
              <a:rPr lang="nl-NL" dirty="0" err="1"/>
              <a:t>for</a:t>
            </a:r>
            <a:r>
              <a:rPr lang="nl-NL" dirty="0"/>
              <a:t> </a:t>
            </a:r>
            <a:r>
              <a:rPr lang="nl-NL" dirty="0" err="1"/>
              <a:t>example</a:t>
            </a:r>
            <a:r>
              <a:rPr lang="nl-NL" dirty="0"/>
              <a:t> </a:t>
            </a:r>
            <a:r>
              <a:rPr lang="nl-NL" dirty="0" err="1"/>
              <a:t>the</a:t>
            </a:r>
            <a:r>
              <a:rPr lang="nl-NL" dirty="0"/>
              <a:t> start of </a:t>
            </a:r>
            <a:r>
              <a:rPr lang="nl-NL" dirty="0" err="1"/>
              <a:t>sentences</a:t>
            </a:r>
            <a:r>
              <a:rPr lang="nl-NL" dirty="0"/>
              <a:t> </a:t>
            </a:r>
            <a:r>
              <a:rPr lang="nl-NL" dirty="0" err="1"/>
              <a:t>they</a:t>
            </a:r>
            <a:r>
              <a:rPr lang="nl-NL" dirty="0"/>
              <a:t> </a:t>
            </a:r>
            <a:r>
              <a:rPr lang="nl-NL" dirty="0" err="1"/>
              <a:t>can</a:t>
            </a:r>
            <a:r>
              <a:rPr lang="nl-NL" dirty="0"/>
              <a:t> complete </a:t>
            </a:r>
          </a:p>
          <a:p>
            <a:r>
              <a:rPr lang="nl-NL" dirty="0" err="1"/>
              <a:t>Give</a:t>
            </a:r>
            <a:r>
              <a:rPr lang="nl-NL" dirty="0"/>
              <a:t> </a:t>
            </a:r>
            <a:r>
              <a:rPr lang="nl-NL" dirty="0" err="1"/>
              <a:t>them</a:t>
            </a:r>
            <a:r>
              <a:rPr lang="nl-NL" dirty="0"/>
              <a:t> a </a:t>
            </a:r>
            <a:r>
              <a:rPr lang="nl-NL" dirty="0" err="1"/>
              <a:t>lits</a:t>
            </a:r>
            <a:r>
              <a:rPr lang="nl-NL" dirty="0"/>
              <a:t> of </a:t>
            </a:r>
            <a:r>
              <a:rPr lang="nl-NL" dirty="0" err="1"/>
              <a:t>words</a:t>
            </a:r>
            <a:r>
              <a:rPr lang="nl-NL" dirty="0"/>
              <a:t> </a:t>
            </a:r>
            <a:r>
              <a:rPr lang="nl-NL" dirty="0" err="1"/>
              <a:t>and</a:t>
            </a:r>
            <a:r>
              <a:rPr lang="nl-NL" dirty="0"/>
              <a:t> </a:t>
            </a:r>
            <a:r>
              <a:rPr lang="nl-NL" dirty="0" err="1"/>
              <a:t>phrases</a:t>
            </a:r>
            <a:r>
              <a:rPr lang="nl-NL" dirty="0"/>
              <a:t> </a:t>
            </a:r>
            <a:r>
              <a:rPr lang="nl-NL" dirty="0" err="1"/>
              <a:t>that</a:t>
            </a:r>
            <a:r>
              <a:rPr lang="nl-NL" dirty="0"/>
              <a:t> </a:t>
            </a:r>
            <a:r>
              <a:rPr lang="nl-NL" dirty="0" err="1"/>
              <a:t>can</a:t>
            </a:r>
            <a:r>
              <a:rPr lang="nl-NL" dirty="0"/>
              <a:t> </a:t>
            </a:r>
            <a:r>
              <a:rPr lang="nl-NL" dirty="0" err="1"/>
              <a:t>be</a:t>
            </a:r>
            <a:r>
              <a:rPr lang="nl-NL" dirty="0"/>
              <a:t> </a:t>
            </a:r>
            <a:r>
              <a:rPr lang="nl-NL" dirty="0" err="1"/>
              <a:t>used</a:t>
            </a:r>
            <a:r>
              <a:rPr lang="nl-NL" dirty="0"/>
              <a:t> </a:t>
            </a:r>
            <a:r>
              <a:rPr lang="nl-NL" dirty="0" err="1"/>
              <a:t>to</a:t>
            </a:r>
            <a:r>
              <a:rPr lang="nl-NL" dirty="0"/>
              <a:t> combine </a:t>
            </a:r>
            <a:r>
              <a:rPr lang="nl-NL" dirty="0" err="1"/>
              <a:t>sentences</a:t>
            </a:r>
            <a:endParaRPr lang="nl-NL" dirty="0"/>
          </a:p>
          <a:p>
            <a:r>
              <a:rPr lang="nl-NL" dirty="0"/>
              <a:t>In </a:t>
            </a:r>
            <a:r>
              <a:rPr lang="nl-NL" dirty="0" err="1"/>
              <a:t>whole</a:t>
            </a:r>
            <a:r>
              <a:rPr lang="nl-NL" dirty="0"/>
              <a:t> class </a:t>
            </a:r>
            <a:r>
              <a:rPr lang="nl-NL" dirty="0" err="1"/>
              <a:t>discuss</a:t>
            </a:r>
            <a:r>
              <a:rPr lang="nl-NL" dirty="0"/>
              <a:t> </a:t>
            </a:r>
            <a:r>
              <a:rPr lang="nl-NL" dirty="0" err="1"/>
              <a:t>the</a:t>
            </a:r>
            <a:r>
              <a:rPr lang="nl-NL" dirty="0"/>
              <a:t> context of </a:t>
            </a:r>
            <a:r>
              <a:rPr lang="nl-NL" dirty="0" err="1"/>
              <a:t>the</a:t>
            </a:r>
            <a:r>
              <a:rPr lang="nl-NL" dirty="0"/>
              <a:t> diagram have </a:t>
            </a:r>
            <a:r>
              <a:rPr lang="nl-NL" dirty="0" err="1"/>
              <a:t>students</a:t>
            </a:r>
            <a:r>
              <a:rPr lang="nl-NL" dirty="0"/>
              <a:t> make statements </a:t>
            </a:r>
            <a:r>
              <a:rPr lang="nl-NL" dirty="0" err="1"/>
              <a:t>about</a:t>
            </a:r>
            <a:r>
              <a:rPr lang="nl-NL" dirty="0"/>
              <a:t> </a:t>
            </a:r>
            <a:r>
              <a:rPr lang="nl-NL" dirty="0" err="1"/>
              <a:t>specific</a:t>
            </a:r>
            <a:r>
              <a:rPr lang="nl-NL" dirty="0"/>
              <a:t> information in </a:t>
            </a:r>
            <a:r>
              <a:rPr lang="nl-NL" dirty="0" err="1"/>
              <a:t>the</a:t>
            </a:r>
            <a:r>
              <a:rPr lang="nl-NL" dirty="0"/>
              <a:t> </a:t>
            </a:r>
            <a:r>
              <a:rPr lang="nl-NL" dirty="0" err="1"/>
              <a:t>graph</a:t>
            </a:r>
            <a:r>
              <a:rPr lang="nl-NL" dirty="0"/>
              <a:t>, </a:t>
            </a:r>
            <a:r>
              <a:rPr lang="nl-NL" dirty="0" err="1"/>
              <a:t>scaffold</a:t>
            </a:r>
            <a:r>
              <a:rPr lang="nl-NL" dirty="0"/>
              <a:t> student </a:t>
            </a:r>
            <a:r>
              <a:rPr lang="nl-NL" dirty="0" err="1"/>
              <a:t>utterances</a:t>
            </a:r>
            <a:r>
              <a:rPr lang="nl-NL" dirty="0"/>
              <a:t>.</a:t>
            </a:r>
          </a:p>
          <a:p>
            <a:endParaRPr lang="nl-NL" dirty="0"/>
          </a:p>
        </p:txBody>
      </p:sp>
      <p:sp>
        <p:nvSpPr>
          <p:cNvPr id="4" name="Tijdelijke aanduiding voor dianummer 3"/>
          <p:cNvSpPr>
            <a:spLocks noGrp="1"/>
          </p:cNvSpPr>
          <p:nvPr>
            <p:ph type="sldNum" sz="quarter" idx="5"/>
          </p:nvPr>
        </p:nvSpPr>
        <p:spPr/>
        <p:txBody>
          <a:bodyPr/>
          <a:lstStyle/>
          <a:p>
            <a:fld id="{FAF12454-57A3-5346-8AD1-8A7E704F94A5}" type="slidenum">
              <a:rPr lang="de-DE" smtClean="0"/>
              <a:pPr/>
              <a:t>31</a:t>
            </a:fld>
            <a:endParaRPr lang="de-DE"/>
          </a:p>
        </p:txBody>
      </p:sp>
    </p:spTree>
    <p:extLst>
      <p:ext uri="{BB962C8B-B14F-4D97-AF65-F5344CB8AC3E}">
        <p14:creationId xmlns:p14="http://schemas.microsoft.com/office/powerpoint/2010/main" val="1649156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AF12454-57A3-5346-8AD1-8A7E704F94A5}" type="slidenum">
              <a:rPr lang="de-DE" smtClean="0"/>
              <a:pPr/>
              <a:t>32</a:t>
            </a:fld>
            <a:endParaRPr lang="de-DE"/>
          </a:p>
        </p:txBody>
      </p:sp>
    </p:spTree>
    <p:extLst>
      <p:ext uri="{BB962C8B-B14F-4D97-AF65-F5344CB8AC3E}">
        <p14:creationId xmlns:p14="http://schemas.microsoft.com/office/powerpoint/2010/main" val="1920065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F12454-57A3-5346-8AD1-8A7E704F94A5}" type="slidenum">
              <a:rPr lang="de-DE" smtClean="0"/>
              <a:pPr/>
              <a:t>33</a:t>
            </a:fld>
            <a:endParaRPr lang="de-DE"/>
          </a:p>
        </p:txBody>
      </p:sp>
    </p:spTree>
    <p:extLst>
      <p:ext uri="{BB962C8B-B14F-4D97-AF65-F5344CB8AC3E}">
        <p14:creationId xmlns:p14="http://schemas.microsoft.com/office/powerpoint/2010/main" val="2503392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E1946A3B-6DC4-4C6E-A501-E3FC23F40C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4947335-2DF6-4A5E-9E0F-838F2E89950F}" type="slidenum">
              <a:rPr lang="en-US" altLang="nl-NL" sz="1200"/>
              <a:pPr/>
              <a:t>35</a:t>
            </a:fld>
            <a:endParaRPr lang="en-US" altLang="nl-NL" sz="1200"/>
          </a:p>
        </p:txBody>
      </p:sp>
      <p:sp>
        <p:nvSpPr>
          <p:cNvPr id="81923" name="Rectangle 2">
            <a:extLst>
              <a:ext uri="{FF2B5EF4-FFF2-40B4-BE49-F238E27FC236}">
                <a16:creationId xmlns:a16="http://schemas.microsoft.com/office/drawing/2014/main" id="{F5ED32E9-D789-418F-AD7B-90ECE7A09D90}"/>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912BDA81-F0D2-45F3-9EE3-CA5A1114286C}"/>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841258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36</a:t>
            </a:fld>
            <a:endParaRPr lang="de-DE"/>
          </a:p>
        </p:txBody>
      </p:sp>
    </p:spTree>
    <p:extLst>
      <p:ext uri="{BB962C8B-B14F-4D97-AF65-F5344CB8AC3E}">
        <p14:creationId xmlns:p14="http://schemas.microsoft.com/office/powerpoint/2010/main" val="1237859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2188" y="768350"/>
            <a:ext cx="5114925" cy="3836988"/>
          </a:xfrm>
        </p:spPr>
      </p:sp>
      <p:sp>
        <p:nvSpPr>
          <p:cNvPr id="3" name="Notizenplatzhalt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b="0" kern="1200" dirty="0" err="1">
                <a:solidFill>
                  <a:schemeClr val="tx1"/>
                </a:solidFill>
                <a:effectLst/>
                <a:latin typeface="Calibri"/>
                <a:ea typeface="ＭＳ Ｐゴシック" charset="-128"/>
                <a:cs typeface="ＭＳ Ｐゴシック" charset="-128"/>
              </a:rPr>
              <a:t>Make</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this</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poll</a:t>
            </a:r>
            <a:r>
              <a:rPr lang="de-DE" sz="1200" b="0" kern="1200" dirty="0">
                <a:solidFill>
                  <a:schemeClr val="tx1"/>
                </a:solidFill>
                <a:effectLst/>
                <a:latin typeface="Calibri"/>
                <a:ea typeface="ＭＳ Ｐゴシック" charset="-128"/>
                <a:cs typeface="ＭＳ Ｐゴシック" charset="-128"/>
              </a:rPr>
              <a:t> in a digital </a:t>
            </a:r>
            <a:r>
              <a:rPr lang="de-DE" sz="1200" b="0" kern="1200" dirty="0" err="1">
                <a:solidFill>
                  <a:schemeClr val="tx1"/>
                </a:solidFill>
                <a:effectLst/>
                <a:latin typeface="Calibri"/>
                <a:ea typeface="ＭＳ Ｐゴシック" charset="-128"/>
                <a:cs typeface="ＭＳ Ｐゴシック" charset="-128"/>
              </a:rPr>
              <a:t>tool</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with</a:t>
            </a:r>
            <a:r>
              <a:rPr lang="de-DE" sz="1200" b="0" kern="1200" dirty="0">
                <a:solidFill>
                  <a:schemeClr val="tx1"/>
                </a:solidFill>
                <a:effectLst/>
                <a:latin typeface="Calibri"/>
                <a:ea typeface="ＭＳ Ｐゴシック" charset="-128"/>
                <a:cs typeface="ＭＳ Ｐゴシック" charset="-128"/>
              </a:rPr>
              <a:t> open </a:t>
            </a:r>
            <a:r>
              <a:rPr lang="de-DE" sz="1200" b="0" kern="1200" dirty="0" err="1">
                <a:solidFill>
                  <a:schemeClr val="tx1"/>
                </a:solidFill>
                <a:effectLst/>
                <a:latin typeface="Calibri"/>
                <a:ea typeface="ＭＳ Ｐゴシック" charset="-128"/>
                <a:cs typeface="ＭＳ Ｐゴシック" charset="-128"/>
              </a:rPr>
              <a:t>answers</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free</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wirting</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space</a:t>
            </a:r>
            <a:r>
              <a:rPr lang="de-DE" sz="1200" b="0" kern="1200" dirty="0">
                <a:solidFill>
                  <a:schemeClr val="tx1"/>
                </a:solidFill>
                <a:effectLst/>
                <a:latin typeface="Calibri"/>
                <a:ea typeface="ＭＳ Ｐゴシック" charset="-128"/>
                <a:cs typeface="ＭＳ Ｐゴシック" charset="-128"/>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b="0" kern="1200" dirty="0">
                <a:solidFill>
                  <a:schemeClr val="tx1"/>
                </a:solidFill>
                <a:effectLst/>
                <a:latin typeface="Calibri"/>
                <a:ea typeface="ＭＳ Ｐゴシック" charset="-128"/>
                <a:cs typeface="ＭＳ Ｐゴシック" charset="-128"/>
              </a:rPr>
              <a:t>After all </a:t>
            </a:r>
            <a:r>
              <a:rPr lang="de-DE" sz="1200" b="0" kern="1200" dirty="0" err="1">
                <a:solidFill>
                  <a:schemeClr val="tx1"/>
                </a:solidFill>
                <a:effectLst/>
                <a:latin typeface="Calibri"/>
                <a:ea typeface="ＭＳ Ｐゴシック" charset="-128"/>
                <a:cs typeface="ＭＳ Ｐゴシック" charset="-128"/>
              </a:rPr>
              <a:t>praticipants</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have</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entered</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their</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answers</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you</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may</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either</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display</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and</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discuss</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them</a:t>
            </a:r>
            <a:r>
              <a:rPr lang="de-DE" sz="1200" b="0" kern="1200" dirty="0">
                <a:solidFill>
                  <a:schemeClr val="tx1"/>
                </a:solidFill>
                <a:effectLst/>
                <a:latin typeface="Calibri"/>
                <a:ea typeface="ＭＳ Ｐゴシック" charset="-128"/>
                <a:cs typeface="ＭＳ Ｐゴシック" charset="-128"/>
              </a:rPr>
              <a:t> in </a:t>
            </a:r>
            <a:r>
              <a:rPr lang="de-DE" sz="1200" b="0" kern="1200" dirty="0" err="1">
                <a:solidFill>
                  <a:schemeClr val="tx1"/>
                </a:solidFill>
                <a:effectLst/>
                <a:latin typeface="Calibri"/>
                <a:ea typeface="ＭＳ Ｐゴシック" charset="-128"/>
                <a:cs typeface="ＭＳ Ｐゴシック" charset="-128"/>
              </a:rPr>
              <a:t>this</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sessions</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or</a:t>
            </a:r>
            <a:r>
              <a:rPr lang="de-DE" sz="1200" b="0" kern="1200" dirty="0">
                <a:solidFill>
                  <a:schemeClr val="tx1"/>
                </a:solidFill>
                <a:effectLst/>
                <a:latin typeface="Calibri"/>
                <a:ea typeface="ＭＳ Ｐゴシック" charset="-128"/>
                <a:cs typeface="ＭＳ Ｐゴシック" charset="-128"/>
              </a:rPr>
              <a:t> in </a:t>
            </a:r>
            <a:r>
              <a:rPr lang="de-DE" sz="1200" b="0" kern="1200" dirty="0" err="1">
                <a:solidFill>
                  <a:schemeClr val="tx1"/>
                </a:solidFill>
                <a:effectLst/>
                <a:latin typeface="Calibri"/>
                <a:ea typeface="ＭＳ Ｐゴシック" charset="-128"/>
                <a:cs typeface="ＭＳ Ｐゴシック" charset="-128"/>
              </a:rPr>
              <a:t>the</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next</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one</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Use</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the</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input</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for</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adjusting</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the</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sessions</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to</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the</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teachers</a:t>
            </a:r>
            <a:r>
              <a:rPr lang="de-DE" sz="1200" b="0" kern="1200" dirty="0">
                <a:solidFill>
                  <a:schemeClr val="tx1"/>
                </a:solidFill>
                <a:effectLst/>
                <a:latin typeface="Calibri"/>
                <a:ea typeface="ＭＳ Ｐゴシック" charset="-128"/>
                <a:cs typeface="ＭＳ Ｐゴシック" charset="-128"/>
              </a:rPr>
              <a:t> </a:t>
            </a:r>
            <a:r>
              <a:rPr lang="de-DE" sz="1200" b="0" kern="1200" dirty="0" err="1">
                <a:solidFill>
                  <a:schemeClr val="tx1"/>
                </a:solidFill>
                <a:effectLst/>
                <a:latin typeface="Calibri"/>
                <a:ea typeface="ＭＳ Ｐゴシック" charset="-128"/>
                <a:cs typeface="ＭＳ Ｐゴシック" charset="-128"/>
              </a:rPr>
              <a:t>background</a:t>
            </a:r>
            <a:endParaRPr lang="de-DE" sz="1200" b="0" kern="1200" dirty="0">
              <a:solidFill>
                <a:schemeClr val="tx1"/>
              </a:solidFill>
              <a:effectLst/>
              <a:latin typeface="Calibri"/>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BBC9ED7A-60CD-41A9-A8EF-05A85E405795}" type="slidenum">
              <a:rPr lang="de-DE" smtClean="0"/>
              <a:pPr/>
              <a:t>37</a:t>
            </a:fld>
            <a:endParaRPr lang="de-DE"/>
          </a:p>
        </p:txBody>
      </p:sp>
    </p:spTree>
    <p:extLst>
      <p:ext uri="{BB962C8B-B14F-4D97-AF65-F5344CB8AC3E}">
        <p14:creationId xmlns:p14="http://schemas.microsoft.com/office/powerpoint/2010/main" val="936029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2188" y="768350"/>
            <a:ext cx="5114925" cy="3836988"/>
          </a:xfrm>
        </p:spPr>
      </p:sp>
      <p:sp>
        <p:nvSpPr>
          <p:cNvPr id="3" name="Notizenplatzhalt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BBC9ED7A-60CD-41A9-A8EF-05A85E405795}" type="slidenum">
              <a:rPr lang="de-DE" smtClean="0"/>
              <a:pPr/>
              <a:t>38</a:t>
            </a:fld>
            <a:endParaRPr lang="de-DE"/>
          </a:p>
        </p:txBody>
      </p:sp>
    </p:spTree>
    <p:extLst>
      <p:ext uri="{BB962C8B-B14F-4D97-AF65-F5344CB8AC3E}">
        <p14:creationId xmlns:p14="http://schemas.microsoft.com/office/powerpoint/2010/main" val="3213666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3</a:t>
            </a:fld>
            <a:endParaRPr lang="de-DE"/>
          </a:p>
        </p:txBody>
      </p:sp>
    </p:spTree>
    <p:extLst>
      <p:ext uri="{BB962C8B-B14F-4D97-AF65-F5344CB8AC3E}">
        <p14:creationId xmlns:p14="http://schemas.microsoft.com/office/powerpoint/2010/main" val="34987820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39</a:t>
            </a:fld>
            <a:endParaRPr lang="de-DE"/>
          </a:p>
        </p:txBody>
      </p:sp>
    </p:spTree>
    <p:extLst>
      <p:ext uri="{BB962C8B-B14F-4D97-AF65-F5344CB8AC3E}">
        <p14:creationId xmlns:p14="http://schemas.microsoft.com/office/powerpoint/2010/main" val="1523904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Arbeitsauftrag gibt es auch im Arbeitsmaterial: DZLM-Sprache-BS2-AM-Arbeitsauftrag-Distanzphase.docx</a:t>
            </a:r>
          </a:p>
          <a:p>
            <a:endParaRPr lang="de-DE"/>
          </a:p>
          <a:p>
            <a:endParaRPr lang="de-DE"/>
          </a:p>
        </p:txBody>
      </p:sp>
      <p:sp>
        <p:nvSpPr>
          <p:cNvPr id="4" name="Foliennummernplatzhalter 3"/>
          <p:cNvSpPr>
            <a:spLocks noGrp="1"/>
          </p:cNvSpPr>
          <p:nvPr>
            <p:ph type="sldNum" sz="quarter" idx="10"/>
          </p:nvPr>
        </p:nvSpPr>
        <p:spPr/>
        <p:txBody>
          <a:bodyPr/>
          <a:lstStyle/>
          <a:p>
            <a:fld id="{FAF12454-57A3-5346-8AD1-8A7E704F94A5}" type="slidenum">
              <a:rPr lang="de-DE" smtClean="0"/>
              <a:pPr/>
              <a:t>41</a:t>
            </a:fld>
            <a:endParaRPr lang="de-DE"/>
          </a:p>
        </p:txBody>
      </p:sp>
    </p:spTree>
    <p:extLst>
      <p:ext uri="{BB962C8B-B14F-4D97-AF65-F5344CB8AC3E}">
        <p14:creationId xmlns:p14="http://schemas.microsoft.com/office/powerpoint/2010/main" val="1342366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AF12454-57A3-5346-8AD1-8A7E704F94A5}" type="slidenum">
              <a:rPr lang="de-DE" smtClean="0"/>
              <a:pPr/>
              <a:t>42</a:t>
            </a:fld>
            <a:endParaRPr lang="de-DE"/>
          </a:p>
        </p:txBody>
      </p:sp>
    </p:spTree>
    <p:extLst>
      <p:ext uri="{BB962C8B-B14F-4D97-AF65-F5344CB8AC3E}">
        <p14:creationId xmlns:p14="http://schemas.microsoft.com/office/powerpoint/2010/main" val="788930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AF12454-57A3-5346-8AD1-8A7E704F94A5}" type="slidenum">
              <a:rPr lang="de-DE" smtClean="0"/>
              <a:pPr/>
              <a:t>4</a:t>
            </a:fld>
            <a:endParaRPr lang="de-DE"/>
          </a:p>
        </p:txBody>
      </p:sp>
    </p:spTree>
    <p:extLst>
      <p:ext uri="{BB962C8B-B14F-4D97-AF65-F5344CB8AC3E}">
        <p14:creationId xmlns:p14="http://schemas.microsoft.com/office/powerpoint/2010/main" val="2688599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AF12454-57A3-5346-8AD1-8A7E704F94A5}" type="slidenum">
              <a:rPr lang="de-DE" smtClean="0"/>
              <a:pPr/>
              <a:t>5</a:t>
            </a:fld>
            <a:endParaRPr lang="de-DE"/>
          </a:p>
        </p:txBody>
      </p:sp>
    </p:spTree>
    <p:extLst>
      <p:ext uri="{BB962C8B-B14F-4D97-AF65-F5344CB8AC3E}">
        <p14:creationId xmlns:p14="http://schemas.microsoft.com/office/powerpoint/2010/main" val="2653101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6B29507C-6C72-4EEA-81F3-26C7F17BC9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1363"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7025"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2638"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9838"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7038"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4238"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1438"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E70FCE84-17AF-49AA-B3BE-AAAA34D2B216}" type="slidenum">
              <a:rPr lang="nl-NL" altLang="nl-NL">
                <a:latin typeface="Calibri" panose="020F0502020204030204" pitchFamily="34" charset="0"/>
              </a:rPr>
              <a:pPr eaLnBrk="1" hangingPunct="1">
                <a:spcBef>
                  <a:spcPct val="0"/>
                </a:spcBef>
              </a:pPr>
              <a:t>6</a:t>
            </a:fld>
            <a:endParaRPr lang="nl-NL" altLang="nl-NL">
              <a:latin typeface="Calibri" panose="020F0502020204030204" pitchFamily="34" charset="0"/>
            </a:endParaRPr>
          </a:p>
        </p:txBody>
      </p:sp>
      <p:sp>
        <p:nvSpPr>
          <p:cNvPr id="21507" name="Rectangle 2">
            <a:extLst>
              <a:ext uri="{FF2B5EF4-FFF2-40B4-BE49-F238E27FC236}">
                <a16:creationId xmlns:a16="http://schemas.microsoft.com/office/drawing/2014/main" id="{0B404E22-52B5-4DED-93A9-D0BA7B2C416E}"/>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A0ED09BC-6D86-4979-9365-5E2D72FF17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7013" indent="-227013" eaLnBrk="1" hangingPunct="1">
              <a:spcBef>
                <a:spcPct val="0"/>
              </a:spcBef>
            </a:pPr>
            <a:endParaRPr lang="nl-NL" altLang="nl-NL" dirty="0">
              <a:latin typeface="Arial" panose="020B0604020202020204" pitchFamily="34" charset="0"/>
            </a:endParaRPr>
          </a:p>
          <a:p>
            <a:pPr marL="227013" indent="-227013" eaLnBrk="1" hangingPunct="1">
              <a:spcBef>
                <a:spcPct val="0"/>
              </a:spcBef>
            </a:pPr>
            <a:endParaRPr lang="nl-NL" altLang="nl-NL" dirty="0">
              <a:latin typeface="Arial" panose="020B0604020202020204" pitchFamily="34" charset="0"/>
            </a:endParaRPr>
          </a:p>
          <a:p>
            <a:pPr marL="227013" indent="-227013" eaLnBrk="1" hangingPunct="1">
              <a:spcBef>
                <a:spcPct val="0"/>
              </a:spcBef>
            </a:pPr>
            <a:endParaRPr lang="nl-NL" altLang="nl-NL" b="1" dirty="0">
              <a:latin typeface="Arial" panose="020B0604020202020204" pitchFamily="34" charset="0"/>
              <a:cs typeface="Times New Roman" panose="02020603050405020304" pitchFamily="18" charset="0"/>
            </a:endParaRPr>
          </a:p>
          <a:p>
            <a:pPr marL="227013" indent="-227013" eaLnBrk="1" hangingPunct="1">
              <a:spcBef>
                <a:spcPct val="0"/>
              </a:spcBef>
            </a:pPr>
            <a:endParaRPr lang="nl-NL" altLang="nl-NL" b="1" dirty="0">
              <a:latin typeface="Arial" panose="020B0604020202020204" pitchFamily="34" charset="0"/>
            </a:endParaRPr>
          </a:p>
        </p:txBody>
      </p:sp>
    </p:spTree>
    <p:extLst>
      <p:ext uri="{BB962C8B-B14F-4D97-AF65-F5344CB8AC3E}">
        <p14:creationId xmlns:p14="http://schemas.microsoft.com/office/powerpoint/2010/main" val="4284803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2188" y="768350"/>
            <a:ext cx="5114925"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47A4E51-32D0-EC42-84D9-80B707014F80}" type="slidenum">
              <a:rPr lang="de-DE" smtClean="0"/>
              <a:pPr/>
              <a:t>8</a:t>
            </a:fld>
            <a:endParaRPr lang="de-DE"/>
          </a:p>
        </p:txBody>
      </p:sp>
    </p:spTree>
    <p:extLst>
      <p:ext uri="{BB962C8B-B14F-4D97-AF65-F5344CB8AC3E}">
        <p14:creationId xmlns:p14="http://schemas.microsoft.com/office/powerpoint/2010/main" val="897663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F12454-57A3-5346-8AD1-8A7E704F94A5}" type="slidenum">
              <a:rPr lang="de-DE" smtClean="0"/>
              <a:pPr/>
              <a:t>13</a:t>
            </a:fld>
            <a:endParaRPr lang="de-DE"/>
          </a:p>
        </p:txBody>
      </p:sp>
    </p:spTree>
    <p:extLst>
      <p:ext uri="{BB962C8B-B14F-4D97-AF65-F5344CB8AC3E}">
        <p14:creationId xmlns:p14="http://schemas.microsoft.com/office/powerpoint/2010/main" val="246192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Collect </a:t>
            </a:r>
            <a:r>
              <a:rPr lang="nl-NL" dirty="0" err="1"/>
              <a:t>results</a:t>
            </a:r>
            <a:r>
              <a:rPr lang="nl-NL" dirty="0"/>
              <a:t> of </a:t>
            </a:r>
            <a:r>
              <a:rPr lang="nl-NL" dirty="0" err="1"/>
              <a:t>the</a:t>
            </a:r>
            <a:r>
              <a:rPr lang="nl-NL" dirty="0"/>
              <a:t> analysis </a:t>
            </a:r>
            <a:r>
              <a:rPr lang="nl-NL" dirty="0" err="1"/>
              <a:t>from</a:t>
            </a:r>
            <a:r>
              <a:rPr lang="nl-NL" dirty="0"/>
              <a:t> </a:t>
            </a:r>
            <a:r>
              <a:rPr lang="nl-NL" dirty="0" err="1"/>
              <a:t>the</a:t>
            </a:r>
            <a:r>
              <a:rPr lang="nl-NL" dirty="0"/>
              <a:t> analysis</a:t>
            </a:r>
          </a:p>
        </p:txBody>
      </p:sp>
      <p:sp>
        <p:nvSpPr>
          <p:cNvPr id="4" name="Tijdelijke aanduiding voor dianummer 3"/>
          <p:cNvSpPr>
            <a:spLocks noGrp="1"/>
          </p:cNvSpPr>
          <p:nvPr>
            <p:ph type="sldNum" sz="quarter" idx="5"/>
          </p:nvPr>
        </p:nvSpPr>
        <p:spPr/>
        <p:txBody>
          <a:bodyPr/>
          <a:lstStyle/>
          <a:p>
            <a:fld id="{FAF12454-57A3-5346-8AD1-8A7E704F94A5}" type="slidenum">
              <a:rPr lang="de-DE" smtClean="0"/>
              <a:pPr/>
              <a:t>14</a:t>
            </a:fld>
            <a:endParaRPr lang="de-DE"/>
          </a:p>
        </p:txBody>
      </p:sp>
    </p:spTree>
    <p:extLst>
      <p:ext uri="{BB962C8B-B14F-4D97-AF65-F5344CB8AC3E}">
        <p14:creationId xmlns:p14="http://schemas.microsoft.com/office/powerpoint/2010/main" val="827973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Ü | ZÜ | Text/Aufz.">
    <p:spTree>
      <p:nvGrpSpPr>
        <p:cNvPr id="1" name=""/>
        <p:cNvGrpSpPr/>
        <p:nvPr/>
      </p:nvGrpSpPr>
      <p:grpSpPr>
        <a:xfrm>
          <a:off x="0" y="0"/>
          <a:ext cx="0" cy="0"/>
          <a:chOff x="0" y="0"/>
          <a:chExt cx="0" cy="0"/>
        </a:xfrm>
      </p:grpSpPr>
      <p:sp>
        <p:nvSpPr>
          <p:cNvPr id="9" name="Titelplatzhalter 2"/>
          <p:cNvSpPr>
            <a:spLocks noGrp="1"/>
          </p:cNvSpPr>
          <p:nvPr>
            <p:ph type="title"/>
          </p:nvPr>
        </p:nvSpPr>
        <p:spPr>
          <a:xfrm>
            <a:off x="107504" y="332656"/>
            <a:ext cx="8856984" cy="490861"/>
          </a:xfrm>
          <a:prstGeom prst="rect">
            <a:avLst/>
          </a:prstGeom>
        </p:spPr>
        <p:txBody>
          <a:bodyPr vert="horz" lIns="91440" tIns="45720" rIns="91440" bIns="45720" rtlCol="0" anchor="ctr">
            <a:normAutofit/>
          </a:bodyPr>
          <a:lstStyle>
            <a:lvl1pPr>
              <a:defRPr b="1"/>
            </a:lvl1pPr>
          </a:lstStyle>
          <a:p>
            <a:r>
              <a:rPr lang="de-DE" dirty="0"/>
              <a:t>Titelmasterformat durch Klicken bearbeiten</a:t>
            </a:r>
          </a:p>
        </p:txBody>
      </p:sp>
      <p:sp>
        <p:nvSpPr>
          <p:cNvPr id="11" name="Rectangle 8"/>
          <p:cNvSpPr>
            <a:spLocks noGrp="1" noChangeArrowheads="1"/>
          </p:cNvSpPr>
          <p:nvPr>
            <p:ph idx="1" hasCustomPrompt="1"/>
          </p:nvPr>
        </p:nvSpPr>
        <p:spPr bwMode="auto">
          <a:xfrm>
            <a:off x="324000" y="1514224"/>
            <a:ext cx="8496472" cy="5011120"/>
          </a:xfrm>
          <a:prstGeom prst="rect">
            <a:avLst/>
          </a:prstGeom>
          <a:noFill/>
          <a:ln w="9525">
            <a:noFill/>
            <a:miter lim="800000"/>
            <a:headEnd/>
            <a:tailEnd/>
          </a:ln>
        </p:spPr>
        <p:txBody>
          <a:bodyPr vert="horz" wrap="square" lIns="90000" tIns="0" rIns="91440" bIns="45720" numCol="1" anchor="t" anchorCtr="0" compatLnSpc="1">
            <a:prstTxWarp prst="textNoShape">
              <a:avLst/>
            </a:prstTxWarp>
          </a:bodyPr>
          <a:lstStyle>
            <a:lvl1pPr>
              <a:defRPr/>
            </a:lvl1pPr>
            <a:lvl2pPr>
              <a:defRPr/>
            </a:lvl2pPr>
            <a:lvl3pPr>
              <a:defRPr/>
            </a:lvl3pPr>
          </a:lstStyle>
          <a:p>
            <a:pPr lvl="0"/>
            <a:r>
              <a:rPr lang="de-DE" dirty="0"/>
              <a:t>Erste Ebene</a:t>
            </a:r>
          </a:p>
          <a:p>
            <a:pPr lvl="1"/>
            <a:r>
              <a:rPr lang="de-DE" dirty="0"/>
              <a:t>Zweite Ebene</a:t>
            </a:r>
          </a:p>
          <a:p>
            <a:pPr lvl="2"/>
            <a:r>
              <a:rPr lang="de-DE" dirty="0"/>
              <a:t>Dritte Ebene</a:t>
            </a:r>
          </a:p>
        </p:txBody>
      </p:sp>
      <p:sp>
        <p:nvSpPr>
          <p:cNvPr id="5" name="Inhaltsplatzhalter 2"/>
          <p:cNvSpPr>
            <a:spLocks noGrp="1"/>
          </p:cNvSpPr>
          <p:nvPr>
            <p:ph idx="17" hasCustomPrompt="1"/>
          </p:nvPr>
        </p:nvSpPr>
        <p:spPr>
          <a:xfrm>
            <a:off x="324000" y="1124744"/>
            <a:ext cx="8427398" cy="288032"/>
          </a:xfrm>
        </p:spPr>
        <p:txBody>
          <a:bodyPr lIns="90000"/>
          <a:lstStyle>
            <a:lvl1pPr marL="0" indent="0">
              <a:spcAft>
                <a:spcPts val="1200"/>
              </a:spcAft>
              <a:buClr>
                <a:srgbClr val="CBB98A"/>
              </a:buClr>
              <a:buNone/>
              <a:defRPr b="0">
                <a:solidFill>
                  <a:srgbClr val="327A86"/>
                </a:solidFill>
              </a:defRPr>
            </a:lvl1pPr>
            <a:lvl2pPr>
              <a:spcAft>
                <a:spcPts val="1200"/>
              </a:spcAft>
              <a:buClr>
                <a:srgbClr val="CBB98A"/>
              </a:buClr>
              <a:defRPr/>
            </a:lvl2pPr>
            <a:lvl3pPr>
              <a:spcAft>
                <a:spcPts val="1200"/>
              </a:spcAft>
              <a:buClr>
                <a:srgbClr val="CBB98A"/>
              </a:buClr>
              <a:defRPr/>
            </a:lvl3pPr>
            <a:lvl4pPr>
              <a:spcAft>
                <a:spcPts val="1200"/>
              </a:spcAft>
              <a:buClr>
                <a:srgbClr val="CBB98A"/>
              </a:buClr>
              <a:defRPr/>
            </a:lvl4pPr>
            <a:lvl5pPr>
              <a:spcAft>
                <a:spcPts val="1200"/>
              </a:spcAft>
              <a:buClr>
                <a:srgbClr val="CBB98A"/>
              </a:buClr>
              <a:defRPr/>
            </a:lvl5pPr>
          </a:lstStyle>
          <a:p>
            <a:pPr lvl="0"/>
            <a:r>
              <a:rPr lang="de-DE" dirty="0"/>
              <a:t>Zwischenüberschrift bearbeiten</a:t>
            </a:r>
          </a:p>
        </p:txBody>
      </p:sp>
    </p:spTree>
    <p:extLst>
      <p:ext uri="{BB962C8B-B14F-4D97-AF65-F5344CB8AC3E}">
        <p14:creationId xmlns:p14="http://schemas.microsoft.com/office/powerpoint/2010/main" val="1293197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8FD68-BB25-714D-BEE4-2195946254E2}"/>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A8719C97-FF89-A049-BF22-F0195AE88F5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176414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5ED040-E3B5-0444-A7EC-412A2677B68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22E1D8F-DD0F-0443-9908-C915468DFDA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80801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614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9E6A4326-0E75-4925-889D-38B0593B6254}"/>
              </a:ext>
            </a:extLst>
          </p:cNvPr>
          <p:cNvSpPr>
            <a:spLocks noGrp="1"/>
          </p:cNvSpPr>
          <p:nvPr>
            <p:ph type="dt" sz="half" idx="10"/>
          </p:nvPr>
        </p:nvSpPr>
        <p:spPr/>
        <p:txBody>
          <a:bodyPr/>
          <a:lstStyle>
            <a:lvl1pPr>
              <a:defRPr/>
            </a:lvl1pPr>
          </a:lstStyle>
          <a:p>
            <a:pPr>
              <a:defRPr/>
            </a:pPr>
            <a:fld id="{8649E892-1DFB-446A-B63A-8A1FFF906523}" type="datetime1">
              <a:rPr lang="en-US"/>
              <a:pPr>
                <a:defRPr/>
              </a:pPr>
              <a:t>8/28/20</a:t>
            </a:fld>
            <a:endParaRPr lang="en-US">
              <a:solidFill>
                <a:schemeClr val="tx1"/>
              </a:solidFill>
            </a:endParaRPr>
          </a:p>
        </p:txBody>
      </p:sp>
      <p:sp>
        <p:nvSpPr>
          <p:cNvPr id="4" name="Footer Placeholder 3">
            <a:extLst>
              <a:ext uri="{FF2B5EF4-FFF2-40B4-BE49-F238E27FC236}">
                <a16:creationId xmlns:a16="http://schemas.microsoft.com/office/drawing/2014/main" id="{B92AB4F9-2438-4C69-B10E-6C3860BEBE8D}"/>
              </a:ext>
            </a:extLst>
          </p:cNvPr>
          <p:cNvSpPr>
            <a:spLocks noGrp="1"/>
          </p:cNvSpPr>
          <p:nvPr>
            <p:ph type="ftr" sz="quarter" idx="11"/>
          </p:nvPr>
        </p:nvSpPr>
        <p:spPr/>
        <p:txBody>
          <a:bodyPr/>
          <a:lstStyle>
            <a:lvl1pPr>
              <a:defRPr/>
            </a:lvl1pPr>
          </a:lstStyle>
          <a:p>
            <a:pPr>
              <a:defRPr/>
            </a:pPr>
            <a:r>
              <a:rPr lang="en-US"/>
              <a:t>ORD 9 juni 2011</a:t>
            </a:r>
            <a:endParaRPr lang="en-US" sz="1400">
              <a:solidFill>
                <a:schemeClr val="tx1"/>
              </a:solidFill>
            </a:endParaRPr>
          </a:p>
        </p:txBody>
      </p:sp>
      <p:sp>
        <p:nvSpPr>
          <p:cNvPr id="5" name="Slide Number Placeholder 4">
            <a:extLst>
              <a:ext uri="{FF2B5EF4-FFF2-40B4-BE49-F238E27FC236}">
                <a16:creationId xmlns:a16="http://schemas.microsoft.com/office/drawing/2014/main" id="{4846EAA8-034A-46A0-B9DC-C6017CE8B5F2}"/>
              </a:ext>
            </a:extLst>
          </p:cNvPr>
          <p:cNvSpPr>
            <a:spLocks noGrp="1"/>
          </p:cNvSpPr>
          <p:nvPr>
            <p:ph type="sldNum" sz="quarter" idx="12"/>
          </p:nvPr>
        </p:nvSpPr>
        <p:spPr/>
        <p:txBody>
          <a:bodyPr/>
          <a:lstStyle>
            <a:lvl1pPr>
              <a:defRPr smtClean="0"/>
            </a:lvl1pPr>
          </a:lstStyle>
          <a:p>
            <a:pPr>
              <a:defRPr/>
            </a:pPr>
            <a:fld id="{AF6B0BCD-2724-47B0-A916-DCE5E289C2EC}" type="slidenum">
              <a:rPr lang="en-US" altLang="nl-NL"/>
              <a:pPr>
                <a:defRPr/>
              </a:pPr>
              <a:t>‹nr.›</a:t>
            </a:fld>
            <a:endParaRPr lang="en-US" altLang="nl-NL" sz="1400">
              <a:solidFill>
                <a:schemeClr val="tx1"/>
              </a:solidFill>
            </a:endParaRPr>
          </a:p>
        </p:txBody>
      </p:sp>
    </p:spTree>
    <p:extLst>
      <p:ext uri="{BB962C8B-B14F-4D97-AF65-F5344CB8AC3E}">
        <p14:creationId xmlns:p14="http://schemas.microsoft.com/office/powerpoint/2010/main" val="226057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Ü | ZÜ | Text/Aufz.">
    <p:spTree>
      <p:nvGrpSpPr>
        <p:cNvPr id="1" name=""/>
        <p:cNvGrpSpPr/>
        <p:nvPr/>
      </p:nvGrpSpPr>
      <p:grpSpPr>
        <a:xfrm>
          <a:off x="0" y="0"/>
          <a:ext cx="0" cy="0"/>
          <a:chOff x="0" y="0"/>
          <a:chExt cx="0" cy="0"/>
        </a:xfrm>
      </p:grpSpPr>
      <p:sp>
        <p:nvSpPr>
          <p:cNvPr id="12" name="Inhaltsplatzhalter 2"/>
          <p:cNvSpPr>
            <a:spLocks noGrp="1"/>
          </p:cNvSpPr>
          <p:nvPr>
            <p:ph idx="17" hasCustomPrompt="1"/>
          </p:nvPr>
        </p:nvSpPr>
        <p:spPr>
          <a:xfrm>
            <a:off x="324000" y="1124744"/>
            <a:ext cx="8427398" cy="288032"/>
          </a:xfrm>
        </p:spPr>
        <p:txBody>
          <a:bodyPr lIns="90000"/>
          <a:lstStyle>
            <a:lvl1pPr marL="0" indent="0">
              <a:spcAft>
                <a:spcPts val="1200"/>
              </a:spcAft>
              <a:buClr>
                <a:srgbClr val="CBB98A"/>
              </a:buClr>
              <a:buNone/>
              <a:defRPr b="0">
                <a:solidFill>
                  <a:schemeClr val="accent3"/>
                </a:solidFill>
              </a:defRPr>
            </a:lvl1pPr>
            <a:lvl2pPr>
              <a:spcAft>
                <a:spcPts val="1200"/>
              </a:spcAft>
              <a:buClr>
                <a:srgbClr val="CBB98A"/>
              </a:buClr>
              <a:defRPr/>
            </a:lvl2pPr>
            <a:lvl3pPr>
              <a:spcAft>
                <a:spcPts val="1200"/>
              </a:spcAft>
              <a:buClr>
                <a:srgbClr val="CBB98A"/>
              </a:buClr>
              <a:defRPr/>
            </a:lvl3pPr>
            <a:lvl4pPr>
              <a:spcAft>
                <a:spcPts val="1200"/>
              </a:spcAft>
              <a:buClr>
                <a:srgbClr val="CBB98A"/>
              </a:buClr>
              <a:defRPr/>
            </a:lvl4pPr>
            <a:lvl5pPr>
              <a:spcAft>
                <a:spcPts val="1200"/>
              </a:spcAft>
              <a:buClr>
                <a:srgbClr val="CBB98A"/>
              </a:buClr>
              <a:defRPr/>
            </a:lvl5pPr>
          </a:lstStyle>
          <a:p>
            <a:pPr lvl="0"/>
            <a:r>
              <a:rPr lang="de-DE" dirty="0"/>
              <a:t>Zwischenüberschrift bearbeiten</a:t>
            </a:r>
          </a:p>
        </p:txBody>
      </p:sp>
      <p:sp>
        <p:nvSpPr>
          <p:cNvPr id="9" name="Titelplatzhalter 2"/>
          <p:cNvSpPr>
            <a:spLocks noGrp="1"/>
          </p:cNvSpPr>
          <p:nvPr>
            <p:ph type="title"/>
          </p:nvPr>
        </p:nvSpPr>
        <p:spPr>
          <a:xfrm>
            <a:off x="108000" y="332656"/>
            <a:ext cx="8424936" cy="490861"/>
          </a:xfrm>
          <a:prstGeom prst="rect">
            <a:avLst/>
          </a:prstGeom>
        </p:spPr>
        <p:txBody>
          <a:bodyPr vert="horz" lIns="91440" tIns="45720" rIns="91440" bIns="45720" rtlCol="0" anchor="ctr">
            <a:normAutofit/>
          </a:bodyPr>
          <a:lstStyle>
            <a:lvl1pPr>
              <a:defRPr sz="2500" b="1"/>
            </a:lvl1pPr>
          </a:lstStyle>
          <a:p>
            <a:r>
              <a:rPr lang="de-DE" dirty="0"/>
              <a:t>Titelmasterformat durch Klicken bearbeiten</a:t>
            </a:r>
          </a:p>
        </p:txBody>
      </p:sp>
      <p:sp>
        <p:nvSpPr>
          <p:cNvPr id="11" name="Rectangle 8"/>
          <p:cNvSpPr>
            <a:spLocks noGrp="1" noChangeArrowheads="1"/>
          </p:cNvSpPr>
          <p:nvPr>
            <p:ph idx="1" hasCustomPrompt="1"/>
          </p:nvPr>
        </p:nvSpPr>
        <p:spPr bwMode="auto">
          <a:xfrm>
            <a:off x="323528" y="1514224"/>
            <a:ext cx="8424936" cy="5011120"/>
          </a:xfrm>
          <a:prstGeom prst="rect">
            <a:avLst/>
          </a:prstGeom>
          <a:noFill/>
          <a:ln w="9525">
            <a:noFill/>
            <a:miter lim="800000"/>
            <a:headEnd/>
            <a:tailEnd/>
          </a:ln>
        </p:spPr>
        <p:txBody>
          <a:bodyPr vert="horz" wrap="square" lIns="90000" tIns="0" rIns="91440" bIns="45720" numCol="1" anchor="t" anchorCtr="0" compatLnSpc="1">
            <a:prstTxWarp prst="textNoShape">
              <a:avLst/>
            </a:prstTxWarp>
          </a:bodyPr>
          <a:lstStyle>
            <a:lvl1pPr>
              <a:defRPr/>
            </a:lvl1pPr>
            <a:lvl2pPr>
              <a:defRPr/>
            </a:lvl2pPr>
            <a:lvl3pPr>
              <a:defRPr/>
            </a:lvl3pPr>
          </a:lstStyle>
          <a:p>
            <a:pPr lvl="0"/>
            <a:r>
              <a:rPr lang="de-DE" dirty="0"/>
              <a:t>Erste Ebene</a:t>
            </a:r>
          </a:p>
          <a:p>
            <a:pPr lvl="1"/>
            <a:r>
              <a:rPr lang="de-DE" dirty="0"/>
              <a:t>Zweite Ebene</a:t>
            </a:r>
          </a:p>
          <a:p>
            <a:pPr lvl="2"/>
            <a:r>
              <a:rPr lang="de-DE" dirty="0"/>
              <a:t>Dritte Ebene</a:t>
            </a:r>
          </a:p>
        </p:txBody>
      </p:sp>
    </p:spTree>
    <p:extLst>
      <p:ext uri="{BB962C8B-B14F-4D97-AF65-F5344CB8AC3E}">
        <p14:creationId xmlns:p14="http://schemas.microsoft.com/office/powerpoint/2010/main" val="36488594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Ü | Text/Aufz.">
    <p:spTree>
      <p:nvGrpSpPr>
        <p:cNvPr id="1" name=""/>
        <p:cNvGrpSpPr/>
        <p:nvPr/>
      </p:nvGrpSpPr>
      <p:grpSpPr>
        <a:xfrm>
          <a:off x="0" y="0"/>
          <a:ext cx="0" cy="0"/>
          <a:chOff x="0" y="0"/>
          <a:chExt cx="0" cy="0"/>
        </a:xfrm>
      </p:grpSpPr>
      <p:sp>
        <p:nvSpPr>
          <p:cNvPr id="11" name="Rectangle 8"/>
          <p:cNvSpPr>
            <a:spLocks noGrp="1" noChangeArrowheads="1"/>
          </p:cNvSpPr>
          <p:nvPr>
            <p:ph idx="1" hasCustomPrompt="1"/>
          </p:nvPr>
        </p:nvSpPr>
        <p:spPr bwMode="auto">
          <a:xfrm>
            <a:off x="323528" y="1124744"/>
            <a:ext cx="8424936" cy="5011120"/>
          </a:xfrm>
          <a:prstGeom prst="rect">
            <a:avLst/>
          </a:prstGeom>
          <a:noFill/>
          <a:ln w="9525">
            <a:noFill/>
            <a:miter lim="800000"/>
            <a:headEnd/>
            <a:tailEnd/>
          </a:ln>
        </p:spPr>
        <p:txBody>
          <a:bodyPr vert="horz" wrap="square" lIns="90000" tIns="0" rIns="91440" bIns="45720" numCol="1" anchor="t" anchorCtr="0" compatLnSpc="1">
            <a:prstTxWarp prst="textNoShape">
              <a:avLst/>
            </a:prstTxWarp>
          </a:bodyPr>
          <a:lstStyle>
            <a:lvl1pPr>
              <a:defRPr/>
            </a:lvl1pPr>
            <a:lvl2pPr>
              <a:defRPr/>
            </a:lvl2pPr>
            <a:lvl3pPr>
              <a:defRPr/>
            </a:lvl3pPr>
          </a:lstStyle>
          <a:p>
            <a:pPr lvl="0"/>
            <a:r>
              <a:rPr lang="de-DE" dirty="0"/>
              <a:t>Erste Ebene</a:t>
            </a:r>
          </a:p>
          <a:p>
            <a:pPr lvl="1"/>
            <a:r>
              <a:rPr lang="de-DE" dirty="0"/>
              <a:t>Zweite Ebene</a:t>
            </a:r>
          </a:p>
          <a:p>
            <a:pPr lvl="2"/>
            <a:r>
              <a:rPr lang="de-DE" dirty="0"/>
              <a:t>Dritte Ebene</a:t>
            </a:r>
          </a:p>
        </p:txBody>
      </p:sp>
      <p:sp>
        <p:nvSpPr>
          <p:cNvPr id="9" name="Titelplatzhalter 2"/>
          <p:cNvSpPr>
            <a:spLocks noGrp="1"/>
          </p:cNvSpPr>
          <p:nvPr>
            <p:ph type="title"/>
          </p:nvPr>
        </p:nvSpPr>
        <p:spPr>
          <a:xfrm>
            <a:off x="108000" y="332656"/>
            <a:ext cx="8424936" cy="490861"/>
          </a:xfrm>
          <a:prstGeom prst="rect">
            <a:avLst/>
          </a:prstGeom>
        </p:spPr>
        <p:txBody>
          <a:bodyPr vert="horz" lIns="91440" tIns="45720" rIns="91440" bIns="45720" rtlCol="0" anchor="ctr">
            <a:normAutofit/>
          </a:bodyPr>
          <a:lstStyle>
            <a:lvl1pPr>
              <a:defRPr sz="2500" b="1"/>
            </a:lvl1pPr>
          </a:lstStyle>
          <a:p>
            <a:r>
              <a:rPr lang="de-DE" dirty="0"/>
              <a:t>Titelmasterformat durch Klicken bearbeiten</a:t>
            </a:r>
          </a:p>
        </p:txBody>
      </p:sp>
    </p:spTree>
    <p:extLst>
      <p:ext uri="{BB962C8B-B14F-4D97-AF65-F5344CB8AC3E}">
        <p14:creationId xmlns:p14="http://schemas.microsoft.com/office/powerpoint/2010/main" val="30977194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Ü | freie Gestaltung">
    <p:spTree>
      <p:nvGrpSpPr>
        <p:cNvPr id="1" name=""/>
        <p:cNvGrpSpPr/>
        <p:nvPr/>
      </p:nvGrpSpPr>
      <p:grpSpPr>
        <a:xfrm>
          <a:off x="0" y="0"/>
          <a:ext cx="0" cy="0"/>
          <a:chOff x="0" y="0"/>
          <a:chExt cx="0" cy="0"/>
        </a:xfrm>
      </p:grpSpPr>
      <p:sp>
        <p:nvSpPr>
          <p:cNvPr id="9" name="Titelplatzhalter 2"/>
          <p:cNvSpPr>
            <a:spLocks noGrp="1"/>
          </p:cNvSpPr>
          <p:nvPr>
            <p:ph type="title"/>
          </p:nvPr>
        </p:nvSpPr>
        <p:spPr>
          <a:xfrm>
            <a:off x="108000" y="331200"/>
            <a:ext cx="8424936" cy="490861"/>
          </a:xfrm>
          <a:prstGeom prst="rect">
            <a:avLst/>
          </a:prstGeom>
        </p:spPr>
        <p:txBody>
          <a:bodyPr vert="horz" lIns="91440" tIns="45720" rIns="91440" bIns="45720" rtlCol="0" anchor="ctr">
            <a:normAutofit/>
          </a:bodyPr>
          <a:lstStyle>
            <a:lvl1pPr>
              <a:defRPr sz="2500" b="1"/>
            </a:lvl1pPr>
          </a:lstStyle>
          <a:p>
            <a:r>
              <a:rPr lang="de-DE" dirty="0"/>
              <a:t>Titelmasterformat durch Klicken bearbeiten</a:t>
            </a:r>
          </a:p>
        </p:txBody>
      </p:sp>
    </p:spTree>
    <p:extLst>
      <p:ext uri="{BB962C8B-B14F-4D97-AF65-F5344CB8AC3E}">
        <p14:creationId xmlns:p14="http://schemas.microsoft.com/office/powerpoint/2010/main" val="121787468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Ü | Text/Aufz.">
    <p:spTree>
      <p:nvGrpSpPr>
        <p:cNvPr id="1" name=""/>
        <p:cNvGrpSpPr/>
        <p:nvPr/>
      </p:nvGrpSpPr>
      <p:grpSpPr>
        <a:xfrm>
          <a:off x="0" y="0"/>
          <a:ext cx="0" cy="0"/>
          <a:chOff x="0" y="0"/>
          <a:chExt cx="0" cy="0"/>
        </a:xfrm>
      </p:grpSpPr>
      <p:sp>
        <p:nvSpPr>
          <p:cNvPr id="11" name="Rectangle 8"/>
          <p:cNvSpPr>
            <a:spLocks noGrp="1" noChangeArrowheads="1"/>
          </p:cNvSpPr>
          <p:nvPr>
            <p:ph idx="1" hasCustomPrompt="1"/>
          </p:nvPr>
        </p:nvSpPr>
        <p:spPr bwMode="auto">
          <a:xfrm>
            <a:off x="323528" y="1124744"/>
            <a:ext cx="8424936" cy="5400600"/>
          </a:xfrm>
          <a:prstGeom prst="rect">
            <a:avLst/>
          </a:prstGeom>
          <a:noFill/>
          <a:ln w="9525">
            <a:noFill/>
            <a:miter lim="800000"/>
            <a:headEnd/>
            <a:tailEnd/>
          </a:ln>
        </p:spPr>
        <p:txBody>
          <a:bodyPr vert="horz" wrap="square" lIns="90000" tIns="0" rIns="91440" bIns="45720" numCol="1" anchor="t" anchorCtr="0" compatLnSpc="1">
            <a:prstTxWarp prst="textNoShape">
              <a:avLst/>
            </a:prstTxWarp>
          </a:bodyPr>
          <a:lstStyle>
            <a:lvl1pPr>
              <a:defRPr/>
            </a:lvl1pPr>
            <a:lvl2pPr>
              <a:defRPr/>
            </a:lvl2pPr>
            <a:lvl3pPr>
              <a:defRPr/>
            </a:lvl3pPr>
          </a:lstStyle>
          <a:p>
            <a:pPr lvl="0"/>
            <a:r>
              <a:rPr lang="de-DE" dirty="0"/>
              <a:t>Erste Ebene</a:t>
            </a:r>
          </a:p>
          <a:p>
            <a:pPr lvl="1"/>
            <a:r>
              <a:rPr lang="de-DE" dirty="0"/>
              <a:t>Zweite Ebene</a:t>
            </a:r>
          </a:p>
          <a:p>
            <a:pPr lvl="2"/>
            <a:r>
              <a:rPr lang="de-DE" dirty="0"/>
              <a:t>Dritte Ebene</a:t>
            </a:r>
          </a:p>
        </p:txBody>
      </p:sp>
      <p:sp>
        <p:nvSpPr>
          <p:cNvPr id="9" name="Titelplatzhalter 2"/>
          <p:cNvSpPr>
            <a:spLocks noGrp="1"/>
          </p:cNvSpPr>
          <p:nvPr>
            <p:ph type="title"/>
          </p:nvPr>
        </p:nvSpPr>
        <p:spPr>
          <a:xfrm>
            <a:off x="107504" y="332656"/>
            <a:ext cx="8964488" cy="490861"/>
          </a:xfrm>
          <a:prstGeom prst="rect">
            <a:avLst/>
          </a:prstGeom>
        </p:spPr>
        <p:txBody>
          <a:bodyPr vert="horz" lIns="91440" tIns="45720" rIns="91440" bIns="45720" rtlCol="0" anchor="ctr">
            <a:normAutofit/>
          </a:bodyPr>
          <a:lstStyle>
            <a:lvl1pPr>
              <a:defRPr b="1"/>
            </a:lvl1pPr>
          </a:lstStyle>
          <a:p>
            <a:r>
              <a:rPr lang="de-DE" dirty="0"/>
              <a:t>Titelmasterformat durch Klicken bearbeiten</a:t>
            </a:r>
          </a:p>
        </p:txBody>
      </p:sp>
    </p:spTree>
    <p:extLst>
      <p:ext uri="{BB962C8B-B14F-4D97-AF65-F5344CB8AC3E}">
        <p14:creationId xmlns:p14="http://schemas.microsoft.com/office/powerpoint/2010/main" val="7319431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Ü | Objekt">
    <p:spTree>
      <p:nvGrpSpPr>
        <p:cNvPr id="1" name=""/>
        <p:cNvGrpSpPr/>
        <p:nvPr/>
      </p:nvGrpSpPr>
      <p:grpSpPr>
        <a:xfrm>
          <a:off x="0" y="0"/>
          <a:ext cx="0" cy="0"/>
          <a:chOff x="0" y="0"/>
          <a:chExt cx="0" cy="0"/>
        </a:xfrm>
      </p:grpSpPr>
      <p:sp>
        <p:nvSpPr>
          <p:cNvPr id="9" name="Titelplatzhalter 2"/>
          <p:cNvSpPr>
            <a:spLocks noGrp="1"/>
          </p:cNvSpPr>
          <p:nvPr>
            <p:ph type="title"/>
          </p:nvPr>
        </p:nvSpPr>
        <p:spPr>
          <a:xfrm>
            <a:off x="107504" y="332656"/>
            <a:ext cx="8964488" cy="490861"/>
          </a:xfrm>
          <a:prstGeom prst="rect">
            <a:avLst/>
          </a:prstGeom>
        </p:spPr>
        <p:txBody>
          <a:bodyPr vert="horz" lIns="91440" tIns="45720" rIns="91440" bIns="45720" rtlCol="0" anchor="ctr">
            <a:normAutofit/>
          </a:bodyPr>
          <a:lstStyle>
            <a:lvl1pPr>
              <a:defRPr b="1"/>
            </a:lvl1pPr>
          </a:lstStyle>
          <a:p>
            <a:r>
              <a:rPr lang="de-DE" dirty="0"/>
              <a:t>Titelmasterformat durch Klicken bearbeiten</a:t>
            </a:r>
          </a:p>
        </p:txBody>
      </p:sp>
      <p:sp>
        <p:nvSpPr>
          <p:cNvPr id="11" name="Rectangle 8"/>
          <p:cNvSpPr>
            <a:spLocks noGrp="1" noChangeArrowheads="1"/>
          </p:cNvSpPr>
          <p:nvPr>
            <p:ph idx="1"/>
          </p:nvPr>
        </p:nvSpPr>
        <p:spPr bwMode="auto">
          <a:xfrm>
            <a:off x="323528" y="1124744"/>
            <a:ext cx="8424936" cy="5400600"/>
          </a:xfrm>
          <a:prstGeom prst="rect">
            <a:avLst/>
          </a:prstGeom>
          <a:noFill/>
          <a:ln w="9525">
            <a:noFill/>
            <a:miter lim="800000"/>
            <a:headEnd/>
            <a:tailEnd/>
          </a:ln>
        </p:spPr>
        <p:txBody>
          <a:bodyPr vert="horz" wrap="square" lIns="108000" tIns="0" rIns="91440" bIns="45720" numCol="1" anchor="t" anchorCtr="0" compatLnSpc="1">
            <a:prstTxWarp prst="textNoShape">
              <a:avLst/>
            </a:prstTxWarp>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e-DE"/>
              <a:t>Formatvorlagen des Textmasters bearbeiten</a:t>
            </a:r>
          </a:p>
        </p:txBody>
      </p:sp>
    </p:spTree>
    <p:extLst>
      <p:ext uri="{BB962C8B-B14F-4D97-AF65-F5344CB8AC3E}">
        <p14:creationId xmlns:p14="http://schemas.microsoft.com/office/powerpoint/2010/main" val="295425840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Ü | freie Gestaltung">
    <p:spTree>
      <p:nvGrpSpPr>
        <p:cNvPr id="1" name=""/>
        <p:cNvGrpSpPr/>
        <p:nvPr/>
      </p:nvGrpSpPr>
      <p:grpSpPr>
        <a:xfrm>
          <a:off x="0" y="0"/>
          <a:ext cx="0" cy="0"/>
          <a:chOff x="0" y="0"/>
          <a:chExt cx="0" cy="0"/>
        </a:xfrm>
      </p:grpSpPr>
      <p:sp>
        <p:nvSpPr>
          <p:cNvPr id="9" name="Titelplatzhalter 2"/>
          <p:cNvSpPr>
            <a:spLocks noGrp="1"/>
          </p:cNvSpPr>
          <p:nvPr>
            <p:ph type="title"/>
          </p:nvPr>
        </p:nvSpPr>
        <p:spPr>
          <a:xfrm>
            <a:off x="107504" y="332656"/>
            <a:ext cx="9036496" cy="490861"/>
          </a:xfrm>
          <a:prstGeom prst="rect">
            <a:avLst/>
          </a:prstGeom>
        </p:spPr>
        <p:txBody>
          <a:bodyPr vert="horz" lIns="91440" tIns="45720" rIns="91440" bIns="45720" rtlCol="0" anchor="ctr">
            <a:normAutofit/>
          </a:bodyPr>
          <a:lstStyle>
            <a:lvl1pPr>
              <a:defRPr b="1"/>
            </a:lvl1pPr>
          </a:lstStyle>
          <a:p>
            <a:r>
              <a:rPr lang="de-DE"/>
              <a:t>Titelmasterformat durch Klicken bearbeiten</a:t>
            </a:r>
            <a:endParaRPr lang="de-DE" dirty="0"/>
          </a:p>
        </p:txBody>
      </p:sp>
    </p:spTree>
    <p:extLst>
      <p:ext uri="{BB962C8B-B14F-4D97-AF65-F5344CB8AC3E}">
        <p14:creationId xmlns:p14="http://schemas.microsoft.com/office/powerpoint/2010/main" val="142383329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liederung">
    <p:bg>
      <p:bgPr>
        <a:solidFill>
          <a:schemeClr val="bg1"/>
        </a:solidFill>
        <a:effectLst/>
      </p:bgPr>
    </p:bg>
    <p:spTree>
      <p:nvGrpSpPr>
        <p:cNvPr id="1" name=""/>
        <p:cNvGrpSpPr/>
        <p:nvPr/>
      </p:nvGrpSpPr>
      <p:grpSpPr>
        <a:xfrm>
          <a:off x="0" y="0"/>
          <a:ext cx="0" cy="0"/>
          <a:chOff x="0" y="0"/>
          <a:chExt cx="0" cy="0"/>
        </a:xfrm>
      </p:grpSpPr>
      <p:sp>
        <p:nvSpPr>
          <p:cNvPr id="6" name="Rechteck 5"/>
          <p:cNvSpPr/>
          <p:nvPr userDrawn="1"/>
        </p:nvSpPr>
        <p:spPr bwMode="auto">
          <a:xfrm>
            <a:off x="0" y="332656"/>
            <a:ext cx="9144000" cy="6525344"/>
          </a:xfrm>
          <a:prstGeom prst="rect">
            <a:avLst/>
          </a:prstGeom>
          <a:solidFill>
            <a:srgbClr val="327A86">
              <a:alpha val="5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2000" err="1">
              <a:solidFill>
                <a:prstClr val="black"/>
              </a:solidFill>
              <a:latin typeface="Calibri" panose="020F0502020204030204" pitchFamily="34" charset="0"/>
            </a:endParaRPr>
          </a:p>
        </p:txBody>
      </p:sp>
      <p:sp>
        <p:nvSpPr>
          <p:cNvPr id="24" name="Rechteck 23"/>
          <p:cNvSpPr/>
          <p:nvPr userDrawn="1"/>
        </p:nvSpPr>
        <p:spPr bwMode="auto">
          <a:xfrm>
            <a:off x="0" y="1268760"/>
            <a:ext cx="899592" cy="5589239"/>
          </a:xfrm>
          <a:prstGeom prst="rect">
            <a:avLst/>
          </a:prstGeom>
          <a:solidFill>
            <a:srgbClr val="D6E4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endParaRPr lang="en-GB" sz="2000" err="1">
              <a:solidFill>
                <a:prstClr val="black"/>
              </a:solidFill>
              <a:latin typeface="Calibri" panose="020F0502020204030204" pitchFamily="34" charset="0"/>
            </a:endParaRPr>
          </a:p>
        </p:txBody>
      </p:sp>
      <p:sp>
        <p:nvSpPr>
          <p:cNvPr id="23" name="Titelplatzhalter 2"/>
          <p:cNvSpPr>
            <a:spLocks noGrp="1"/>
          </p:cNvSpPr>
          <p:nvPr>
            <p:ph type="title" hasCustomPrompt="1"/>
          </p:nvPr>
        </p:nvSpPr>
        <p:spPr>
          <a:xfrm>
            <a:off x="323528" y="417587"/>
            <a:ext cx="8424936" cy="490861"/>
          </a:xfrm>
          <a:prstGeom prst="rect">
            <a:avLst/>
          </a:prstGeom>
        </p:spPr>
        <p:txBody>
          <a:bodyPr vert="horz" lIns="91440" tIns="45720" rIns="91440" bIns="45720" rtlCol="0" anchor="t">
            <a:normAutofit/>
          </a:bodyPr>
          <a:lstStyle>
            <a:lvl1pPr>
              <a:defRPr b="1">
                <a:solidFill>
                  <a:schemeClr val="bg1"/>
                </a:solidFill>
              </a:defRPr>
            </a:lvl1pPr>
          </a:lstStyle>
          <a:p>
            <a:r>
              <a:rPr lang="de-DE" dirty="0"/>
              <a:t>Gliederung</a:t>
            </a:r>
          </a:p>
        </p:txBody>
      </p:sp>
      <p:sp>
        <p:nvSpPr>
          <p:cNvPr id="33" name="Rectangle 8"/>
          <p:cNvSpPr>
            <a:spLocks noGrp="1" noChangeArrowheads="1"/>
          </p:cNvSpPr>
          <p:nvPr>
            <p:ph idx="1" hasCustomPrompt="1"/>
          </p:nvPr>
        </p:nvSpPr>
        <p:spPr bwMode="auto">
          <a:xfrm>
            <a:off x="395536" y="1340768"/>
            <a:ext cx="8424936" cy="3672408"/>
          </a:xfrm>
          <a:prstGeom prst="rect">
            <a:avLst/>
          </a:prstGeom>
          <a:noFill/>
          <a:ln w="9525">
            <a:noFill/>
            <a:miter lim="800000"/>
            <a:headEnd/>
            <a:tailEnd/>
          </a:ln>
        </p:spPr>
        <p:txBody>
          <a:bodyPr vert="horz" wrap="square" lIns="108000" tIns="0" rIns="91440" bIns="45720" numCol="1" anchor="t" anchorCtr="0" compatLnSpc="1">
            <a:prstTxWarp prst="textNoShape">
              <a:avLst/>
            </a:prstTxWarp>
          </a:bodyPr>
          <a:lstStyle>
            <a:lvl1pPr marL="0" marR="0" indent="0" algn="l" defTabSz="914400" rtl="0" eaLnBrk="1" fontAlgn="base" latinLnBrk="0" hangingPunct="1">
              <a:lnSpc>
                <a:spcPts val="3600"/>
              </a:lnSpc>
              <a:spcBef>
                <a:spcPts val="576"/>
              </a:spcBef>
              <a:spcAft>
                <a:spcPts val="600"/>
              </a:spcAft>
              <a:buClr>
                <a:schemeClr val="bg1"/>
              </a:buClr>
              <a:buSzTx/>
              <a:buFont typeface="Arial" panose="020B0604020202020204" pitchFamily="34" charset="0"/>
              <a:buChar char="•"/>
              <a:tabLst>
                <a:tab pos="622300" algn="l"/>
              </a:tabLst>
              <a:defRPr sz="2500" b="1"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marL="514350" marR="0" lvl="0" indent="-514350" algn="l" defTabSz="914400" rtl="0" eaLnBrk="1" fontAlgn="base" latinLnBrk="0" hangingPunct="1">
              <a:lnSpc>
                <a:spcPts val="3600"/>
              </a:lnSpc>
              <a:spcBef>
                <a:spcPts val="576"/>
              </a:spcBef>
              <a:spcAft>
                <a:spcPts val="600"/>
              </a:spcAft>
              <a:buClr>
                <a:srgbClr val="327A86"/>
              </a:buClr>
              <a:buSzTx/>
              <a:buFont typeface="Wingdings" charset="2"/>
              <a:buAutoNum type="arabicPeriod"/>
              <a:tabLst>
                <a:tab pos="622300" algn="l"/>
              </a:tabLst>
              <a:defRPr/>
            </a:pPr>
            <a:r>
              <a:rPr lang="de-DE" dirty="0"/>
              <a:t>Kapitel</a:t>
            </a:r>
          </a:p>
          <a:p>
            <a:pPr marL="514350" marR="0" lvl="0" indent="-514350" algn="l" defTabSz="914400" rtl="0" eaLnBrk="1" fontAlgn="base" latinLnBrk="0" hangingPunct="1">
              <a:lnSpc>
                <a:spcPts val="3600"/>
              </a:lnSpc>
              <a:spcBef>
                <a:spcPts val="576"/>
              </a:spcBef>
              <a:spcAft>
                <a:spcPts val="600"/>
              </a:spcAft>
              <a:buClr>
                <a:srgbClr val="327A86"/>
              </a:buClr>
              <a:buSzTx/>
              <a:buFont typeface="Wingdings" charset="2"/>
              <a:buAutoNum type="arabicPeriod"/>
              <a:tabLst>
                <a:tab pos="622300" algn="l"/>
              </a:tabLst>
              <a:defRPr/>
            </a:pPr>
            <a:r>
              <a:rPr lang="de-DE" dirty="0"/>
              <a:t>Kapitel</a:t>
            </a:r>
          </a:p>
          <a:p>
            <a:pPr marL="514350" marR="0" lvl="0" indent="-514350" algn="l" defTabSz="914400" rtl="0" eaLnBrk="1" fontAlgn="base" latinLnBrk="0" hangingPunct="1">
              <a:lnSpc>
                <a:spcPts val="3600"/>
              </a:lnSpc>
              <a:spcBef>
                <a:spcPts val="576"/>
              </a:spcBef>
              <a:spcAft>
                <a:spcPts val="600"/>
              </a:spcAft>
              <a:buClr>
                <a:srgbClr val="327A86"/>
              </a:buClr>
              <a:buSzTx/>
              <a:buFont typeface="Wingdings" charset="2"/>
              <a:buAutoNum type="arabicPeriod"/>
              <a:tabLst>
                <a:tab pos="622300" algn="l"/>
              </a:tabLst>
              <a:defRPr/>
            </a:pPr>
            <a:r>
              <a:rPr lang="de-DE" dirty="0"/>
              <a:t>Kapitel</a:t>
            </a:r>
          </a:p>
          <a:p>
            <a:pPr marL="514350" marR="0" lvl="0" indent="-514350" algn="l" defTabSz="914400" rtl="0" eaLnBrk="1" fontAlgn="base" latinLnBrk="0" hangingPunct="1">
              <a:lnSpc>
                <a:spcPts val="3600"/>
              </a:lnSpc>
              <a:spcBef>
                <a:spcPts val="576"/>
              </a:spcBef>
              <a:spcAft>
                <a:spcPts val="600"/>
              </a:spcAft>
              <a:buClr>
                <a:srgbClr val="327A86"/>
              </a:buClr>
              <a:buSzTx/>
              <a:buFont typeface="Wingdings" charset="2"/>
              <a:buAutoNum type="arabicPeriod"/>
              <a:tabLst>
                <a:tab pos="622300" algn="l"/>
              </a:tabLst>
              <a:defRPr/>
            </a:pPr>
            <a:r>
              <a:rPr lang="de-DE" dirty="0"/>
              <a:t>Kapitel</a:t>
            </a:r>
          </a:p>
          <a:p>
            <a:pPr marL="514350" marR="0" lvl="0" indent="-514350" algn="l" defTabSz="914400" rtl="0" eaLnBrk="1" fontAlgn="base" latinLnBrk="0" hangingPunct="1">
              <a:lnSpc>
                <a:spcPts val="3600"/>
              </a:lnSpc>
              <a:spcBef>
                <a:spcPts val="576"/>
              </a:spcBef>
              <a:spcAft>
                <a:spcPts val="600"/>
              </a:spcAft>
              <a:buClr>
                <a:srgbClr val="327A86"/>
              </a:buClr>
              <a:buSzTx/>
              <a:buFont typeface="Wingdings" charset="2"/>
              <a:buAutoNum type="arabicPeriod"/>
              <a:tabLst>
                <a:tab pos="622300" algn="l"/>
              </a:tabLst>
              <a:defRPr/>
            </a:pPr>
            <a:r>
              <a:rPr lang="de-DE" dirty="0"/>
              <a:t>Kapitel</a:t>
            </a:r>
          </a:p>
        </p:txBody>
      </p:sp>
    </p:spTree>
    <p:extLst>
      <p:ext uri="{BB962C8B-B14F-4D97-AF65-F5344CB8AC3E}">
        <p14:creationId xmlns:p14="http://schemas.microsoft.com/office/powerpoint/2010/main" val="143003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Ü | ZÜ | Text/Aufz.">
    <p:spTree>
      <p:nvGrpSpPr>
        <p:cNvPr id="1" name=""/>
        <p:cNvGrpSpPr/>
        <p:nvPr/>
      </p:nvGrpSpPr>
      <p:grpSpPr>
        <a:xfrm>
          <a:off x="0" y="0"/>
          <a:ext cx="0" cy="0"/>
          <a:chOff x="0" y="0"/>
          <a:chExt cx="0" cy="0"/>
        </a:xfrm>
      </p:grpSpPr>
      <p:sp>
        <p:nvSpPr>
          <p:cNvPr id="12" name="Inhaltsplatzhalter 2"/>
          <p:cNvSpPr>
            <a:spLocks noGrp="1"/>
          </p:cNvSpPr>
          <p:nvPr>
            <p:ph idx="17" hasCustomPrompt="1"/>
          </p:nvPr>
        </p:nvSpPr>
        <p:spPr>
          <a:xfrm>
            <a:off x="324000" y="1124744"/>
            <a:ext cx="8427398" cy="288032"/>
          </a:xfrm>
        </p:spPr>
        <p:txBody>
          <a:bodyPr lIns="90000"/>
          <a:lstStyle>
            <a:lvl1pPr marL="0" indent="0">
              <a:spcAft>
                <a:spcPts val="1200"/>
              </a:spcAft>
              <a:buClr>
                <a:srgbClr val="CBB98A"/>
              </a:buClr>
              <a:buNone/>
              <a:defRPr b="0">
                <a:solidFill>
                  <a:srgbClr val="327A86"/>
                </a:solidFill>
              </a:defRPr>
            </a:lvl1pPr>
            <a:lvl2pPr>
              <a:spcAft>
                <a:spcPts val="1200"/>
              </a:spcAft>
              <a:buClr>
                <a:srgbClr val="CBB98A"/>
              </a:buClr>
              <a:defRPr/>
            </a:lvl2pPr>
            <a:lvl3pPr>
              <a:spcAft>
                <a:spcPts val="1200"/>
              </a:spcAft>
              <a:buClr>
                <a:srgbClr val="CBB98A"/>
              </a:buClr>
              <a:defRPr/>
            </a:lvl3pPr>
            <a:lvl4pPr>
              <a:spcAft>
                <a:spcPts val="1200"/>
              </a:spcAft>
              <a:buClr>
                <a:srgbClr val="CBB98A"/>
              </a:buClr>
              <a:defRPr/>
            </a:lvl4pPr>
            <a:lvl5pPr>
              <a:spcAft>
                <a:spcPts val="1200"/>
              </a:spcAft>
              <a:buClr>
                <a:srgbClr val="CBB98A"/>
              </a:buClr>
              <a:defRPr/>
            </a:lvl5pPr>
          </a:lstStyle>
          <a:p>
            <a:pPr lvl="0"/>
            <a:r>
              <a:rPr lang="de-DE" dirty="0"/>
              <a:t>Zwischenüberschrift bearbeiten</a:t>
            </a:r>
          </a:p>
        </p:txBody>
      </p:sp>
      <p:sp>
        <p:nvSpPr>
          <p:cNvPr id="9" name="Titelplatzhalter 2"/>
          <p:cNvSpPr>
            <a:spLocks noGrp="1"/>
          </p:cNvSpPr>
          <p:nvPr>
            <p:ph type="title"/>
          </p:nvPr>
        </p:nvSpPr>
        <p:spPr>
          <a:xfrm>
            <a:off x="108000" y="331200"/>
            <a:ext cx="8424936" cy="490861"/>
          </a:xfrm>
          <a:prstGeom prst="rect">
            <a:avLst/>
          </a:prstGeom>
        </p:spPr>
        <p:txBody>
          <a:bodyPr vert="horz" lIns="91440" tIns="45720" rIns="91440" bIns="45720" rtlCol="0" anchor="t">
            <a:normAutofit/>
          </a:bodyPr>
          <a:lstStyle>
            <a:lvl1pPr>
              <a:defRPr b="1"/>
            </a:lvl1pPr>
          </a:lstStyle>
          <a:p>
            <a:r>
              <a:rPr lang="de-DE"/>
              <a:t>Titelmasterformat durch Klicken bearbeiten</a:t>
            </a:r>
            <a:endParaRPr lang="de-DE" dirty="0"/>
          </a:p>
        </p:txBody>
      </p:sp>
      <p:sp>
        <p:nvSpPr>
          <p:cNvPr id="11" name="Rectangle 8"/>
          <p:cNvSpPr>
            <a:spLocks noGrp="1" noChangeArrowheads="1"/>
          </p:cNvSpPr>
          <p:nvPr>
            <p:ph idx="1" hasCustomPrompt="1"/>
          </p:nvPr>
        </p:nvSpPr>
        <p:spPr bwMode="auto">
          <a:xfrm>
            <a:off x="323528" y="1514224"/>
            <a:ext cx="8424936" cy="5011120"/>
          </a:xfrm>
          <a:prstGeom prst="rect">
            <a:avLst/>
          </a:prstGeom>
          <a:noFill/>
          <a:ln w="9525">
            <a:noFill/>
            <a:miter lim="800000"/>
            <a:headEnd/>
            <a:tailEnd/>
          </a:ln>
        </p:spPr>
        <p:txBody>
          <a:bodyPr vert="horz" wrap="square" lIns="90000" tIns="0" rIns="91440" bIns="45720" numCol="1" anchor="t" anchorCtr="0" compatLnSpc="1">
            <a:prstTxWarp prst="textNoShape">
              <a:avLst/>
            </a:prstTxWarp>
          </a:bodyPr>
          <a:lstStyle>
            <a:lvl1pPr>
              <a:defRPr/>
            </a:lvl1pPr>
            <a:lvl2pPr>
              <a:defRPr/>
            </a:lvl2pPr>
            <a:lvl3pPr>
              <a:defRPr/>
            </a:lvl3pPr>
          </a:lstStyle>
          <a:p>
            <a:pPr lvl="0"/>
            <a:r>
              <a:rPr lang="de-DE" dirty="0"/>
              <a:t>Erste Ebene</a:t>
            </a:r>
          </a:p>
          <a:p>
            <a:pPr lvl="1"/>
            <a:r>
              <a:rPr lang="de-DE" dirty="0"/>
              <a:t>Zweite Ebene</a:t>
            </a:r>
          </a:p>
          <a:p>
            <a:pPr lvl="2"/>
            <a:r>
              <a:rPr lang="de-DE" dirty="0"/>
              <a:t>Dritte Ebene</a:t>
            </a:r>
          </a:p>
        </p:txBody>
      </p:sp>
    </p:spTree>
    <p:extLst>
      <p:ext uri="{BB962C8B-B14F-4D97-AF65-F5344CB8AC3E}">
        <p14:creationId xmlns:p14="http://schemas.microsoft.com/office/powerpoint/2010/main" val="7197000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elfolie mit Bild">
    <p:spTree>
      <p:nvGrpSpPr>
        <p:cNvPr id="1" name=""/>
        <p:cNvGrpSpPr/>
        <p:nvPr/>
      </p:nvGrpSpPr>
      <p:grpSpPr>
        <a:xfrm>
          <a:off x="0" y="0"/>
          <a:ext cx="0" cy="0"/>
          <a:chOff x="0" y="0"/>
          <a:chExt cx="0" cy="0"/>
        </a:xfrm>
      </p:grpSpPr>
      <p:sp>
        <p:nvSpPr>
          <p:cNvPr id="18" name="Rectangle 17"/>
          <p:cNvSpPr>
            <a:spLocks noChangeArrowheads="1"/>
          </p:cNvSpPr>
          <p:nvPr userDrawn="1"/>
        </p:nvSpPr>
        <p:spPr bwMode="auto">
          <a:xfrm>
            <a:off x="0" y="0"/>
            <a:ext cx="9144000" cy="548680"/>
          </a:xfrm>
          <a:prstGeom prst="rect">
            <a:avLst/>
          </a:prstGeom>
          <a:solidFill>
            <a:srgbClr val="327A86"/>
          </a:solidFill>
          <a:ln w="9525">
            <a:noFill/>
            <a:miter lim="800000"/>
            <a:headEnd/>
            <a:tailEnd/>
          </a:ln>
        </p:spPr>
        <p:txBody>
          <a:bodyPr wrap="none" anchor="ctr">
            <a:prstTxWarp prst="textNoShape">
              <a:avLst/>
            </a:prstTxWarp>
          </a:bodyPr>
          <a:lstStyle/>
          <a:p>
            <a:endParaRPr lang="de-DE" b="0" i="0">
              <a:solidFill>
                <a:prstClr val="black"/>
              </a:solidFill>
              <a:latin typeface="Calibri Normal" charset="0"/>
            </a:endParaRPr>
          </a:p>
        </p:txBody>
      </p:sp>
      <p:sp>
        <p:nvSpPr>
          <p:cNvPr id="12" name="Rectangle 19"/>
          <p:cNvSpPr>
            <a:spLocks noChangeArrowheads="1"/>
          </p:cNvSpPr>
          <p:nvPr userDrawn="1"/>
        </p:nvSpPr>
        <p:spPr bwMode="auto">
          <a:xfrm>
            <a:off x="0" y="3789035"/>
            <a:ext cx="6876256" cy="2880325"/>
          </a:xfrm>
          <a:prstGeom prst="rect">
            <a:avLst/>
          </a:prstGeom>
          <a:solidFill>
            <a:srgbClr val="327A86"/>
          </a:solidFill>
          <a:ln w="9525">
            <a:noFill/>
            <a:miter lim="800000"/>
            <a:headEnd/>
            <a:tailEnd/>
          </a:ln>
        </p:spPr>
        <p:txBody>
          <a:bodyPr wrap="none" anchor="ctr">
            <a:prstTxWarp prst="textNoShape">
              <a:avLst/>
            </a:prstTxWarp>
          </a:bodyPr>
          <a:lstStyle/>
          <a:p>
            <a:endParaRPr lang="de-DE" b="0" i="0">
              <a:solidFill>
                <a:prstClr val="black"/>
              </a:solidFill>
              <a:latin typeface="Calibri Normal" charset="0"/>
            </a:endParaRPr>
          </a:p>
        </p:txBody>
      </p:sp>
      <p:sp>
        <p:nvSpPr>
          <p:cNvPr id="14" name="Rechteck 13"/>
          <p:cNvSpPr/>
          <p:nvPr userDrawn="1"/>
        </p:nvSpPr>
        <p:spPr bwMode="auto">
          <a:xfrm>
            <a:off x="7092281" y="3787878"/>
            <a:ext cx="2051719" cy="2881482"/>
          </a:xfrm>
          <a:prstGeom prst="rect">
            <a:avLst/>
          </a:prstGeom>
          <a:solidFill>
            <a:srgbClr val="CBB98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b="0" i="0">
              <a:solidFill>
                <a:prstClr val="black"/>
              </a:solidFill>
              <a:latin typeface="Calibri Normal" charset="0"/>
            </a:endParaRPr>
          </a:p>
        </p:txBody>
      </p:sp>
      <p:pic>
        <p:nvPicPr>
          <p:cNvPr id="2" name="Bild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5670" y="-99392"/>
            <a:ext cx="3306824" cy="760076"/>
          </a:xfrm>
          <a:prstGeom prst="rect">
            <a:avLst/>
          </a:prstGeom>
        </p:spPr>
      </p:pic>
      <p:sp>
        <p:nvSpPr>
          <p:cNvPr id="3074" name="Rectangle 2"/>
          <p:cNvSpPr>
            <a:spLocks noGrp="1" noChangeArrowheads="1"/>
          </p:cNvSpPr>
          <p:nvPr userDrawn="1">
            <p:ph type="ctrTitle" hasCustomPrompt="1"/>
          </p:nvPr>
        </p:nvSpPr>
        <p:spPr>
          <a:xfrm>
            <a:off x="633963" y="3861048"/>
            <a:ext cx="5882253" cy="1143000"/>
          </a:xfrm>
          <a:prstGeom prst="rect">
            <a:avLst/>
          </a:prstGeom>
        </p:spPr>
        <p:txBody>
          <a:bodyPr tIns="108000" bIns="108000"/>
          <a:lstStyle>
            <a:lvl1pPr marL="0" indent="0">
              <a:defRPr baseline="0">
                <a:solidFill>
                  <a:schemeClr val="bg1"/>
                </a:solidFill>
              </a:defRPr>
            </a:lvl1pPr>
          </a:lstStyle>
          <a:p>
            <a:r>
              <a:rPr lang="de-DE" dirty="0" err="1"/>
              <a:t>Subtitel</a:t>
            </a:r>
            <a:endParaRPr lang="de-DE" dirty="0"/>
          </a:p>
        </p:txBody>
      </p:sp>
      <p:sp>
        <p:nvSpPr>
          <p:cNvPr id="3075" name="Rectangle 3"/>
          <p:cNvSpPr>
            <a:spLocks noGrp="1" noChangeArrowheads="1"/>
          </p:cNvSpPr>
          <p:nvPr userDrawn="1">
            <p:ph type="subTitle" idx="1"/>
          </p:nvPr>
        </p:nvSpPr>
        <p:spPr>
          <a:xfrm>
            <a:off x="619472" y="5060776"/>
            <a:ext cx="5896744" cy="1320552"/>
          </a:xfrm>
        </p:spPr>
        <p:txBody>
          <a:bodyPr lIns="108000" tIns="108000" bIns="108000"/>
          <a:lstStyle>
            <a:lvl1pPr marL="0" indent="0">
              <a:buFontTx/>
              <a:buNone/>
              <a:defRPr baseline="0">
                <a:solidFill>
                  <a:schemeClr val="bg1"/>
                </a:solidFill>
              </a:defRPr>
            </a:lvl1pPr>
          </a:lstStyle>
          <a:p>
            <a:r>
              <a:rPr lang="de-DE" dirty="0"/>
              <a:t>Formatvorlage des Untertitelmasters durch Klicken bearbeiten</a:t>
            </a:r>
          </a:p>
        </p:txBody>
      </p:sp>
      <p:sp>
        <p:nvSpPr>
          <p:cNvPr id="6" name="Bildplatzhalter 5"/>
          <p:cNvSpPr>
            <a:spLocks noGrp="1"/>
          </p:cNvSpPr>
          <p:nvPr userDrawn="1">
            <p:ph type="pic" sz="quarter" idx="10"/>
          </p:nvPr>
        </p:nvSpPr>
        <p:spPr>
          <a:xfrm>
            <a:off x="0" y="765175"/>
            <a:ext cx="9144000" cy="2807841"/>
          </a:xfrm>
        </p:spPr>
        <p:txBody>
          <a:bodyPr/>
          <a:lstStyle/>
          <a:p>
            <a:r>
              <a:rPr lang="de-DE"/>
              <a:t>Bild durch Klicken auf Symbol hinzufügen</a:t>
            </a:r>
          </a:p>
        </p:txBody>
      </p:sp>
      <p:pic>
        <p:nvPicPr>
          <p:cNvPr id="16" name="Grafik 1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49028" y="6264675"/>
            <a:ext cx="771810" cy="278358"/>
          </a:xfrm>
          <a:prstGeom prst="rect">
            <a:avLst/>
          </a:prstGeom>
        </p:spPr>
      </p:pic>
    </p:spTree>
    <p:extLst>
      <p:ext uri="{BB962C8B-B14F-4D97-AF65-F5344CB8AC3E}">
        <p14:creationId xmlns:p14="http://schemas.microsoft.com/office/powerpoint/2010/main" val="1041867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p:spTree>
      <p:nvGrpSpPr>
        <p:cNvPr id="1" name=""/>
        <p:cNvGrpSpPr/>
        <p:nvPr/>
      </p:nvGrpSpPr>
      <p:grpSpPr>
        <a:xfrm>
          <a:off x="0" y="0"/>
          <a:ext cx="0" cy="0"/>
          <a:chOff x="0" y="0"/>
          <a:chExt cx="0" cy="0"/>
        </a:xfrm>
      </p:grpSpPr>
      <p:sp>
        <p:nvSpPr>
          <p:cNvPr id="18" name="Rectangle 17"/>
          <p:cNvSpPr>
            <a:spLocks noChangeArrowheads="1"/>
          </p:cNvSpPr>
          <p:nvPr userDrawn="1"/>
        </p:nvSpPr>
        <p:spPr bwMode="auto">
          <a:xfrm>
            <a:off x="0" y="0"/>
            <a:ext cx="9144000" cy="548680"/>
          </a:xfrm>
          <a:prstGeom prst="rect">
            <a:avLst/>
          </a:prstGeom>
          <a:solidFill>
            <a:srgbClr val="327A86"/>
          </a:solidFill>
          <a:ln w="9525">
            <a:noFill/>
            <a:miter lim="800000"/>
            <a:headEnd/>
            <a:tailEnd/>
          </a:ln>
        </p:spPr>
        <p:txBody>
          <a:bodyPr wrap="none" anchor="ctr">
            <a:prstTxWarp prst="textNoShape">
              <a:avLst/>
            </a:prstTxWarp>
          </a:bodyPr>
          <a:lstStyle/>
          <a:p>
            <a:endParaRPr lang="de-DE" b="0" i="0">
              <a:solidFill>
                <a:prstClr val="black"/>
              </a:solidFill>
              <a:latin typeface="Calibri Normal" charset="0"/>
            </a:endParaRPr>
          </a:p>
        </p:txBody>
      </p:sp>
      <p:sp>
        <p:nvSpPr>
          <p:cNvPr id="12" name="Rectangle 19"/>
          <p:cNvSpPr>
            <a:spLocks noChangeArrowheads="1"/>
          </p:cNvSpPr>
          <p:nvPr userDrawn="1"/>
        </p:nvSpPr>
        <p:spPr bwMode="auto">
          <a:xfrm>
            <a:off x="0" y="3789035"/>
            <a:ext cx="6876256" cy="2880325"/>
          </a:xfrm>
          <a:prstGeom prst="rect">
            <a:avLst/>
          </a:prstGeom>
          <a:solidFill>
            <a:srgbClr val="327A86"/>
          </a:solidFill>
          <a:ln w="9525">
            <a:noFill/>
            <a:miter lim="800000"/>
            <a:headEnd/>
            <a:tailEnd/>
          </a:ln>
        </p:spPr>
        <p:txBody>
          <a:bodyPr wrap="none" anchor="ctr">
            <a:prstTxWarp prst="textNoShape">
              <a:avLst/>
            </a:prstTxWarp>
          </a:bodyPr>
          <a:lstStyle/>
          <a:p>
            <a:endParaRPr lang="de-DE" b="0" i="0">
              <a:solidFill>
                <a:prstClr val="black"/>
              </a:solidFill>
              <a:latin typeface="Calibri Normal" charset="0"/>
            </a:endParaRPr>
          </a:p>
        </p:txBody>
      </p:sp>
      <p:sp>
        <p:nvSpPr>
          <p:cNvPr id="14" name="Rechteck 13"/>
          <p:cNvSpPr/>
          <p:nvPr userDrawn="1"/>
        </p:nvSpPr>
        <p:spPr bwMode="auto">
          <a:xfrm>
            <a:off x="7092281" y="3789035"/>
            <a:ext cx="2051719" cy="2880325"/>
          </a:xfrm>
          <a:prstGeom prst="rect">
            <a:avLst/>
          </a:prstGeom>
          <a:solidFill>
            <a:srgbClr val="CBB98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b="0" i="0">
              <a:solidFill>
                <a:prstClr val="black"/>
              </a:solidFill>
              <a:latin typeface="Calibri Normal" charset="0"/>
            </a:endParaRPr>
          </a:p>
        </p:txBody>
      </p:sp>
      <p:pic>
        <p:nvPicPr>
          <p:cNvPr id="2" name="Bild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6462" y="-99392"/>
            <a:ext cx="3306824" cy="760076"/>
          </a:xfrm>
          <a:prstGeom prst="rect">
            <a:avLst/>
          </a:prstGeom>
        </p:spPr>
      </p:pic>
      <p:sp>
        <p:nvSpPr>
          <p:cNvPr id="3074" name="Rectangle 2"/>
          <p:cNvSpPr>
            <a:spLocks noGrp="1" noChangeArrowheads="1"/>
          </p:cNvSpPr>
          <p:nvPr userDrawn="1">
            <p:ph type="ctrTitle" hasCustomPrompt="1"/>
          </p:nvPr>
        </p:nvSpPr>
        <p:spPr>
          <a:xfrm>
            <a:off x="633963" y="3861048"/>
            <a:ext cx="5882253" cy="1143000"/>
          </a:xfrm>
          <a:prstGeom prst="rect">
            <a:avLst/>
          </a:prstGeom>
        </p:spPr>
        <p:txBody>
          <a:bodyPr tIns="108000" bIns="108000"/>
          <a:lstStyle>
            <a:lvl1pPr marL="0" indent="0">
              <a:defRPr baseline="0">
                <a:solidFill>
                  <a:schemeClr val="bg1"/>
                </a:solidFill>
              </a:defRPr>
            </a:lvl1pPr>
          </a:lstStyle>
          <a:p>
            <a:r>
              <a:rPr lang="de-DE" dirty="0" err="1"/>
              <a:t>Subtitel</a:t>
            </a:r>
            <a:endParaRPr lang="de-DE" dirty="0"/>
          </a:p>
        </p:txBody>
      </p:sp>
      <p:sp>
        <p:nvSpPr>
          <p:cNvPr id="3075" name="Rectangle 3"/>
          <p:cNvSpPr>
            <a:spLocks noGrp="1" noChangeArrowheads="1"/>
          </p:cNvSpPr>
          <p:nvPr userDrawn="1">
            <p:ph type="subTitle" idx="1"/>
          </p:nvPr>
        </p:nvSpPr>
        <p:spPr>
          <a:xfrm>
            <a:off x="619472" y="5060776"/>
            <a:ext cx="5896744" cy="1320552"/>
          </a:xfrm>
        </p:spPr>
        <p:txBody>
          <a:bodyPr lIns="108000" tIns="108000" bIns="108000"/>
          <a:lstStyle>
            <a:lvl1pPr marL="0" indent="0">
              <a:buFontTx/>
              <a:buNone/>
              <a:defRPr baseline="0">
                <a:solidFill>
                  <a:schemeClr val="bg1"/>
                </a:solidFill>
              </a:defRPr>
            </a:lvl1pPr>
          </a:lstStyle>
          <a:p>
            <a:r>
              <a:rPr lang="de-DE"/>
              <a:t>Formatvorlage des Untertitelmasters durch Klicken bearbeiten</a:t>
            </a:r>
            <a:endParaRPr lang="de-DE" dirty="0"/>
          </a:p>
        </p:txBody>
      </p:sp>
      <p:sp>
        <p:nvSpPr>
          <p:cNvPr id="13" name="Rectangle 2"/>
          <p:cNvSpPr txBox="1">
            <a:spLocks noChangeArrowheads="1"/>
          </p:cNvSpPr>
          <p:nvPr userDrawn="1"/>
        </p:nvSpPr>
        <p:spPr>
          <a:xfrm>
            <a:off x="633442" y="1137283"/>
            <a:ext cx="7898998" cy="1143000"/>
          </a:xfrm>
          <a:prstGeom prst="rect">
            <a:avLst/>
          </a:prstGeom>
        </p:spPr>
        <p:txBody>
          <a:bodyPr vert="horz" lIns="91440" tIns="108000" rIns="91440" bIns="108000" rtlCol="0" anchor="ctr">
            <a:noAutofit/>
          </a:bodyPr>
          <a:lstStyle>
            <a:lvl1pPr marL="0" indent="0" algn="l" rtl="0" eaLnBrk="1" fontAlgn="base" hangingPunct="1">
              <a:spcBef>
                <a:spcPct val="0"/>
              </a:spcBef>
              <a:spcAft>
                <a:spcPct val="0"/>
              </a:spcAft>
              <a:defRPr sz="2800" b="0" baseline="0">
                <a:solidFill>
                  <a:schemeClr val="bg1"/>
                </a:solidFill>
                <a:latin typeface="Calibri"/>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a:lstStyle>
          <a:p>
            <a:r>
              <a:rPr lang="de-DE" sz="3600" b="1" kern="0">
                <a:solidFill>
                  <a:srgbClr val="327A86"/>
                </a:solidFill>
                <a:ea typeface="ＭＳ Ｐゴシック"/>
              </a:rPr>
              <a:t>Titel ohne Bild</a:t>
            </a:r>
          </a:p>
        </p:txBody>
      </p:sp>
      <p:pic>
        <p:nvPicPr>
          <p:cNvPr id="26" name="Grafik 2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49028" y="6264675"/>
            <a:ext cx="771810" cy="278358"/>
          </a:xfrm>
          <a:prstGeom prst="rect">
            <a:avLst/>
          </a:prstGeom>
        </p:spPr>
      </p:pic>
      <p:grpSp>
        <p:nvGrpSpPr>
          <p:cNvPr id="27" name="Gruppieren 26"/>
          <p:cNvGrpSpPr/>
          <p:nvPr userDrawn="1"/>
        </p:nvGrpSpPr>
        <p:grpSpPr>
          <a:xfrm>
            <a:off x="7105927" y="4004785"/>
            <a:ext cx="2038073" cy="558237"/>
            <a:chOff x="7105927" y="5823091"/>
            <a:chExt cx="2038073" cy="558237"/>
          </a:xfrm>
        </p:grpSpPr>
        <p:sp>
          <p:nvSpPr>
            <p:cNvPr id="28" name="Textfeld 27"/>
            <p:cNvSpPr txBox="1"/>
            <p:nvPr userDrawn="1"/>
          </p:nvSpPr>
          <p:spPr>
            <a:xfrm>
              <a:off x="7105927" y="5823091"/>
              <a:ext cx="899592" cy="230832"/>
            </a:xfrm>
            <a:prstGeom prst="rect">
              <a:avLst/>
            </a:prstGeom>
            <a:noFill/>
          </p:spPr>
          <p:txBody>
            <a:bodyPr wrap="square" rtlCol="0">
              <a:spAutoFit/>
            </a:bodyPr>
            <a:lstStyle/>
            <a:p>
              <a:pPr algn="r"/>
              <a:r>
                <a:rPr lang="de-DE" sz="850">
                  <a:solidFill>
                    <a:prstClr val="black"/>
                  </a:solidFill>
                  <a:latin typeface="Calibri" panose="020F0502020204030204" pitchFamily="34" charset="0"/>
                </a:rPr>
                <a:t>Initiiert durch</a:t>
              </a:r>
            </a:p>
          </p:txBody>
        </p:sp>
        <p:grpSp>
          <p:nvGrpSpPr>
            <p:cNvPr id="29" name="Gruppieren 28"/>
            <p:cNvGrpSpPr/>
            <p:nvPr userDrawn="1"/>
          </p:nvGrpSpPr>
          <p:grpSpPr>
            <a:xfrm>
              <a:off x="7308304" y="6067571"/>
              <a:ext cx="1835696" cy="313757"/>
              <a:chOff x="7308304" y="5923555"/>
              <a:chExt cx="1835696" cy="313757"/>
            </a:xfrm>
          </p:grpSpPr>
          <p:sp>
            <p:nvSpPr>
              <p:cNvPr id="30" name="Rechteck 29"/>
              <p:cNvSpPr/>
              <p:nvPr userDrawn="1"/>
            </p:nvSpPr>
            <p:spPr bwMode="auto">
              <a:xfrm>
                <a:off x="7308304" y="5923555"/>
                <a:ext cx="1835696" cy="313757"/>
              </a:xfrm>
              <a:prstGeom prst="rect">
                <a:avLst/>
              </a:prstGeom>
              <a:solidFill>
                <a:schemeClr val="accent6"/>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glow" dir="t"/>
              </a:scene3d>
              <a:sp3d/>
            </p:spPr>
            <p:txBody>
              <a:bodyPr vert="horz" wrap="square" lIns="91440" tIns="45720" rIns="91440" bIns="45720" numCol="1" rtlCol="0" anchor="t" anchorCtr="0" compatLnSpc="1">
                <a:prstTxWarp prst="textNoShape">
                  <a:avLst/>
                </a:prstTxWarp>
              </a:bodyPr>
              <a:lstStyle/>
              <a:p>
                <a:endParaRPr lang="de-DE" sz="2000" err="1">
                  <a:solidFill>
                    <a:prstClr val="black"/>
                  </a:solidFill>
                  <a:latin typeface="Calibri" panose="020F0502020204030204" pitchFamily="34" charset="0"/>
                </a:endParaRPr>
              </a:p>
            </p:txBody>
          </p:sp>
          <p:pic>
            <p:nvPicPr>
              <p:cNvPr id="31" name="Grafik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36774" y="5923555"/>
                <a:ext cx="1762676" cy="313757"/>
              </a:xfrm>
              <a:prstGeom prst="rect">
                <a:avLst/>
              </a:prstGeom>
            </p:spPr>
          </p:pic>
        </p:grpSp>
      </p:grpSp>
    </p:spTree>
    <p:extLst>
      <p:ext uri="{BB962C8B-B14F-4D97-AF65-F5344CB8AC3E}">
        <p14:creationId xmlns:p14="http://schemas.microsoft.com/office/powerpoint/2010/main" val="1838695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Ende">
    <p:spTree>
      <p:nvGrpSpPr>
        <p:cNvPr id="1" name=""/>
        <p:cNvGrpSpPr/>
        <p:nvPr/>
      </p:nvGrpSpPr>
      <p:grpSpPr>
        <a:xfrm>
          <a:off x="0" y="0"/>
          <a:ext cx="0" cy="0"/>
          <a:chOff x="0" y="0"/>
          <a:chExt cx="0" cy="0"/>
        </a:xfrm>
      </p:grpSpPr>
      <p:sp>
        <p:nvSpPr>
          <p:cNvPr id="16" name="Rechteck 15"/>
          <p:cNvSpPr/>
          <p:nvPr userDrawn="1"/>
        </p:nvSpPr>
        <p:spPr bwMode="auto">
          <a:xfrm>
            <a:off x="7092281" y="3787878"/>
            <a:ext cx="2051719" cy="2881482"/>
          </a:xfrm>
          <a:prstGeom prst="rect">
            <a:avLst/>
          </a:prstGeom>
          <a:solidFill>
            <a:srgbClr val="CBB98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b="0" i="0">
              <a:solidFill>
                <a:prstClr val="black"/>
              </a:solidFill>
              <a:latin typeface="Calibri Normal" charset="0"/>
            </a:endParaRPr>
          </a:p>
        </p:txBody>
      </p:sp>
      <p:sp>
        <p:nvSpPr>
          <p:cNvPr id="18" name="Rectangle 17"/>
          <p:cNvSpPr>
            <a:spLocks noChangeArrowheads="1"/>
          </p:cNvSpPr>
          <p:nvPr userDrawn="1"/>
        </p:nvSpPr>
        <p:spPr bwMode="auto">
          <a:xfrm>
            <a:off x="0" y="0"/>
            <a:ext cx="9144000" cy="548680"/>
          </a:xfrm>
          <a:prstGeom prst="rect">
            <a:avLst/>
          </a:prstGeom>
          <a:solidFill>
            <a:srgbClr val="327A86"/>
          </a:solidFill>
          <a:ln w="9525">
            <a:noFill/>
            <a:miter lim="800000"/>
            <a:headEnd/>
            <a:tailEnd/>
          </a:ln>
        </p:spPr>
        <p:txBody>
          <a:bodyPr wrap="none" anchor="ctr">
            <a:prstTxWarp prst="textNoShape">
              <a:avLst/>
            </a:prstTxWarp>
          </a:bodyPr>
          <a:lstStyle/>
          <a:p>
            <a:endParaRPr lang="de-DE" b="0" i="0">
              <a:solidFill>
                <a:prstClr val="black"/>
              </a:solidFill>
              <a:latin typeface="Calibri Normal" charset="0"/>
            </a:endParaRPr>
          </a:p>
        </p:txBody>
      </p:sp>
      <p:sp>
        <p:nvSpPr>
          <p:cNvPr id="5" name="Bildplatzhalter 4"/>
          <p:cNvSpPr>
            <a:spLocks noGrp="1"/>
          </p:cNvSpPr>
          <p:nvPr>
            <p:ph type="pic" sz="quarter" idx="10"/>
          </p:nvPr>
        </p:nvSpPr>
        <p:spPr>
          <a:xfrm>
            <a:off x="0" y="3787878"/>
            <a:ext cx="6876256" cy="2881481"/>
          </a:xfrm>
        </p:spPr>
        <p:txBody>
          <a:bodyPr/>
          <a:lstStyle/>
          <a:p>
            <a:r>
              <a:rPr lang="de-DE"/>
              <a:t>Bild durch Klicken auf Symbol hinzufügen</a:t>
            </a:r>
          </a:p>
        </p:txBody>
      </p:sp>
      <p:sp>
        <p:nvSpPr>
          <p:cNvPr id="4" name="Textplatzhalter 3"/>
          <p:cNvSpPr>
            <a:spLocks noGrp="1"/>
          </p:cNvSpPr>
          <p:nvPr>
            <p:ph type="body" sz="quarter" idx="11" hasCustomPrompt="1"/>
          </p:nvPr>
        </p:nvSpPr>
        <p:spPr>
          <a:xfrm>
            <a:off x="323528" y="1414872"/>
            <a:ext cx="7681991" cy="501960"/>
          </a:xfrm>
        </p:spPr>
        <p:txBody>
          <a:bodyPr/>
          <a:lstStyle>
            <a:lvl1pPr marL="0" indent="0" algn="ctr">
              <a:buNone/>
              <a:defRPr sz="2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Vielen Dank für Ihre Aufmerksamkeit!</a:t>
            </a:r>
          </a:p>
        </p:txBody>
      </p:sp>
      <p:sp>
        <p:nvSpPr>
          <p:cNvPr id="15" name="Textplatzhalter 3"/>
          <p:cNvSpPr>
            <a:spLocks noGrp="1"/>
          </p:cNvSpPr>
          <p:nvPr>
            <p:ph type="body" sz="quarter" idx="12" hasCustomPrompt="1"/>
          </p:nvPr>
        </p:nvSpPr>
        <p:spPr>
          <a:xfrm>
            <a:off x="4947156" y="2094760"/>
            <a:ext cx="3510136" cy="501960"/>
          </a:xfrm>
        </p:spPr>
        <p:txBody>
          <a:bodyPr/>
          <a:lstStyle>
            <a:lvl1pPr marL="0" indent="0" algn="ctr">
              <a:buNone/>
              <a:defRPr sz="2000" b="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Fragen &amp; Diskussion</a:t>
            </a:r>
          </a:p>
        </p:txBody>
      </p:sp>
      <p:pic>
        <p:nvPicPr>
          <p:cNvPr id="13" name="Grafik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49028" y="6264675"/>
            <a:ext cx="771810" cy="278358"/>
          </a:xfrm>
          <a:prstGeom prst="rect">
            <a:avLst/>
          </a:prstGeom>
        </p:spPr>
      </p:pic>
      <p:grpSp>
        <p:nvGrpSpPr>
          <p:cNvPr id="14" name="Gruppieren 13"/>
          <p:cNvGrpSpPr/>
          <p:nvPr userDrawn="1"/>
        </p:nvGrpSpPr>
        <p:grpSpPr>
          <a:xfrm>
            <a:off x="7105927" y="4004785"/>
            <a:ext cx="2038073" cy="558237"/>
            <a:chOff x="7105927" y="5823091"/>
            <a:chExt cx="2038073" cy="558237"/>
          </a:xfrm>
        </p:grpSpPr>
        <p:sp>
          <p:nvSpPr>
            <p:cNvPr id="17" name="Textfeld 16"/>
            <p:cNvSpPr txBox="1"/>
            <p:nvPr userDrawn="1"/>
          </p:nvSpPr>
          <p:spPr>
            <a:xfrm>
              <a:off x="7105927" y="5823091"/>
              <a:ext cx="899592" cy="230832"/>
            </a:xfrm>
            <a:prstGeom prst="rect">
              <a:avLst/>
            </a:prstGeom>
            <a:noFill/>
          </p:spPr>
          <p:txBody>
            <a:bodyPr wrap="square" rtlCol="0">
              <a:spAutoFit/>
            </a:bodyPr>
            <a:lstStyle/>
            <a:p>
              <a:pPr algn="r"/>
              <a:r>
                <a:rPr lang="de-DE" sz="850">
                  <a:solidFill>
                    <a:prstClr val="black"/>
                  </a:solidFill>
                  <a:latin typeface="Calibri" panose="020F0502020204030204" pitchFamily="34" charset="0"/>
                </a:rPr>
                <a:t>Initiiert durch</a:t>
              </a:r>
            </a:p>
          </p:txBody>
        </p:sp>
        <p:grpSp>
          <p:nvGrpSpPr>
            <p:cNvPr id="19" name="Gruppieren 18"/>
            <p:cNvGrpSpPr/>
            <p:nvPr userDrawn="1"/>
          </p:nvGrpSpPr>
          <p:grpSpPr>
            <a:xfrm>
              <a:off x="7308304" y="6067571"/>
              <a:ext cx="1835696" cy="313757"/>
              <a:chOff x="7308304" y="5923555"/>
              <a:chExt cx="1835696" cy="313757"/>
            </a:xfrm>
          </p:grpSpPr>
          <p:sp>
            <p:nvSpPr>
              <p:cNvPr id="20" name="Rechteck 19"/>
              <p:cNvSpPr/>
              <p:nvPr userDrawn="1"/>
            </p:nvSpPr>
            <p:spPr bwMode="auto">
              <a:xfrm>
                <a:off x="7308304" y="5923555"/>
                <a:ext cx="1835696" cy="313757"/>
              </a:xfrm>
              <a:prstGeom prst="rect">
                <a:avLst/>
              </a:prstGeom>
              <a:solidFill>
                <a:schemeClr val="accent6"/>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glow" dir="t"/>
              </a:scene3d>
              <a:sp3d/>
            </p:spPr>
            <p:txBody>
              <a:bodyPr vert="horz" wrap="square" lIns="91440" tIns="45720" rIns="91440" bIns="45720" numCol="1" rtlCol="0" anchor="t" anchorCtr="0" compatLnSpc="1">
                <a:prstTxWarp prst="textNoShape">
                  <a:avLst/>
                </a:prstTxWarp>
              </a:bodyPr>
              <a:lstStyle/>
              <a:p>
                <a:endParaRPr lang="de-DE" sz="2000" err="1">
                  <a:solidFill>
                    <a:prstClr val="black"/>
                  </a:solidFill>
                  <a:latin typeface="Calibri" panose="020F0502020204030204" pitchFamily="34" charset="0"/>
                </a:endParaRPr>
              </a:p>
            </p:txBody>
          </p:sp>
          <p:pic>
            <p:nvPicPr>
              <p:cNvPr id="21" name="Grafik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36774" y="5923555"/>
                <a:ext cx="1762676" cy="313757"/>
              </a:xfrm>
              <a:prstGeom prst="rect">
                <a:avLst/>
              </a:prstGeom>
            </p:spPr>
          </p:pic>
        </p:grpSp>
      </p:grpSp>
      <p:pic>
        <p:nvPicPr>
          <p:cNvPr id="22" name="Bild 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55670" y="-99392"/>
            <a:ext cx="3306824" cy="760076"/>
          </a:xfrm>
          <a:prstGeom prst="rect">
            <a:avLst/>
          </a:prstGeom>
        </p:spPr>
      </p:pic>
      <p:sp>
        <p:nvSpPr>
          <p:cNvPr id="2" name="Titel 1">
            <a:extLst>
              <a:ext uri="{FF2B5EF4-FFF2-40B4-BE49-F238E27FC236}">
                <a16:creationId xmlns:a16="http://schemas.microsoft.com/office/drawing/2014/main" id="{EFAFAD2A-70FA-8A47-8CEE-C7A126AFA526}"/>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800406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7"/>
          <p:cNvSpPr>
            <a:spLocks noChangeArrowheads="1"/>
          </p:cNvSpPr>
          <p:nvPr/>
        </p:nvSpPr>
        <p:spPr bwMode="auto">
          <a:xfrm>
            <a:off x="0" y="0"/>
            <a:ext cx="9144000" cy="332656"/>
          </a:xfrm>
          <a:prstGeom prst="rect">
            <a:avLst/>
          </a:prstGeom>
          <a:solidFill>
            <a:srgbClr val="327A86"/>
          </a:solidFill>
          <a:ln w="9525">
            <a:noFill/>
            <a:miter lim="800000"/>
            <a:headEnd/>
            <a:tailEnd/>
          </a:ln>
        </p:spPr>
        <p:txBody>
          <a:bodyPr wrap="none" anchor="ctr">
            <a:prstTxWarp prst="textNoShape">
              <a:avLst/>
            </a:prstTxWarp>
          </a:bodyPr>
          <a:lstStyle/>
          <a:p>
            <a:endParaRPr lang="de-DE" b="0" i="0">
              <a:latin typeface="Calibri Normal" charset="0"/>
            </a:endParaRPr>
          </a:p>
        </p:txBody>
      </p:sp>
      <p:sp>
        <p:nvSpPr>
          <p:cNvPr id="1032" name="Rectangle 8"/>
          <p:cNvSpPr>
            <a:spLocks noGrp="1" noChangeArrowheads="1"/>
          </p:cNvSpPr>
          <p:nvPr>
            <p:ph type="body" idx="1"/>
          </p:nvPr>
        </p:nvSpPr>
        <p:spPr bwMode="auto">
          <a:xfrm>
            <a:off x="324000" y="1124744"/>
            <a:ext cx="8424936" cy="5400600"/>
          </a:xfrm>
          <a:prstGeom prst="rect">
            <a:avLst/>
          </a:prstGeom>
          <a:noFill/>
          <a:ln w="9525">
            <a:noFill/>
            <a:miter lim="800000"/>
            <a:headEnd/>
            <a:tailEnd/>
          </a:ln>
        </p:spPr>
        <p:txBody>
          <a:bodyPr vert="horz" wrap="square" lIns="90000" tIns="0" rIns="91440" bIns="45720" numCol="1" anchor="t" anchorCtr="0" compatLnSpc="1">
            <a:prstTxWarp prst="textNoShape">
              <a:avLst/>
            </a:prstTxWarp>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4"/>
            <a:endParaRPr lang="de-DE" dirty="0"/>
          </a:p>
        </p:txBody>
      </p:sp>
      <p:pic>
        <p:nvPicPr>
          <p:cNvPr id="13" name="Bild 12" descr="Logo_DZLM_neg_W_10cm.eps"/>
          <p:cNvPicPr>
            <a:picLocks noChangeAspect="1"/>
          </p:cNvPicPr>
          <p:nvPr/>
        </p:nvPicPr>
        <p:blipFill rotWithShape="1">
          <a:blip r:embed="rId15" cstate="screen">
            <a:extLst>
              <a:ext uri="{28A0092B-C50C-407E-A947-70E740481C1C}">
                <a14:useLocalDpi xmlns:a14="http://schemas.microsoft.com/office/drawing/2010/main"/>
              </a:ext>
            </a:extLst>
          </a:blip>
          <a:srcRect r="52817" b="-3558"/>
          <a:stretch/>
        </p:blipFill>
        <p:spPr>
          <a:xfrm>
            <a:off x="205639" y="77051"/>
            <a:ext cx="720080" cy="189207"/>
          </a:xfrm>
          <a:prstGeom prst="rect">
            <a:avLst/>
          </a:prstGeom>
        </p:spPr>
      </p:pic>
      <p:sp>
        <p:nvSpPr>
          <p:cNvPr id="3" name="Titelplatzhalter 2"/>
          <p:cNvSpPr>
            <a:spLocks noGrp="1"/>
          </p:cNvSpPr>
          <p:nvPr>
            <p:ph type="title"/>
          </p:nvPr>
        </p:nvSpPr>
        <p:spPr>
          <a:xfrm>
            <a:off x="107504" y="331200"/>
            <a:ext cx="8424936" cy="490861"/>
          </a:xfrm>
          <a:prstGeom prst="rect">
            <a:avLst/>
          </a:prstGeom>
        </p:spPr>
        <p:txBody>
          <a:bodyPr vert="horz" lIns="91440" tIns="45720" rIns="91440" bIns="45720" rtlCol="0" anchor="ctr">
            <a:noAutofit/>
          </a:bodyPr>
          <a:lstStyle/>
          <a:p>
            <a:r>
              <a:rPr lang="de-DE" dirty="0"/>
              <a:t>Titelmasterformat durch Klicken bearbeiten</a:t>
            </a:r>
          </a:p>
        </p:txBody>
      </p:sp>
    </p:spTree>
    <p:extLst>
      <p:ext uri="{BB962C8B-B14F-4D97-AF65-F5344CB8AC3E}">
        <p14:creationId xmlns:p14="http://schemas.microsoft.com/office/powerpoint/2010/main" val="219919714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7" r:id="rId10"/>
    <p:sldLayoutId id="2147483748" r:id="rId11"/>
    <p:sldLayoutId id="2147483749" r:id="rId12"/>
    <p:sldLayoutId id="2147483750" r:id="rId13"/>
  </p:sldLayoutIdLst>
  <p:hf hdr="0" ftr="0" dt="0"/>
  <p:txStyles>
    <p:titleStyle>
      <a:lvl1pPr algn="l" rtl="0" eaLnBrk="1" fontAlgn="base" hangingPunct="1">
        <a:spcBef>
          <a:spcPct val="0"/>
        </a:spcBef>
        <a:spcAft>
          <a:spcPct val="0"/>
        </a:spcAft>
        <a:defRPr sz="2500" b="1">
          <a:solidFill>
            <a:srgbClr val="327A86"/>
          </a:solidFill>
          <a:latin typeface="Calibri"/>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p:titleStyle>
    <p:bodyStyle>
      <a:lvl1pPr marL="342000" indent="-342900" algn="l" rtl="0" eaLnBrk="1" fontAlgn="base" hangingPunct="1">
        <a:lnSpc>
          <a:spcPct val="100000"/>
        </a:lnSpc>
        <a:spcBef>
          <a:spcPts val="576"/>
        </a:spcBef>
        <a:spcAft>
          <a:spcPts val="600"/>
        </a:spcAft>
        <a:buClr>
          <a:srgbClr val="327A86"/>
        </a:buClr>
        <a:buFont typeface="Wingdings" charset="2"/>
        <a:buChar char="§"/>
        <a:defRPr sz="2000">
          <a:solidFill>
            <a:schemeClr val="tx1"/>
          </a:solidFill>
          <a:latin typeface="Calibri"/>
          <a:ea typeface="+mn-ea"/>
          <a:cs typeface="Calibri"/>
        </a:defRPr>
      </a:lvl1pPr>
      <a:lvl2pPr marL="742950" indent="-285750" algn="l" rtl="0" eaLnBrk="1" fontAlgn="base" hangingPunct="1">
        <a:lnSpc>
          <a:spcPct val="100000"/>
        </a:lnSpc>
        <a:spcBef>
          <a:spcPct val="20000"/>
        </a:spcBef>
        <a:spcAft>
          <a:spcPts val="600"/>
        </a:spcAft>
        <a:buClr>
          <a:srgbClr val="737373"/>
        </a:buClr>
        <a:buFont typeface="Wingdings" charset="2"/>
        <a:buChar char="§"/>
        <a:defRPr sz="1800">
          <a:solidFill>
            <a:schemeClr val="tx1"/>
          </a:solidFill>
          <a:latin typeface="Calibri"/>
          <a:ea typeface="+mn-ea"/>
          <a:cs typeface="Calibri"/>
        </a:defRPr>
      </a:lvl2pPr>
      <a:lvl3pPr marL="1143000" indent="-228600" algn="l" rtl="0" eaLnBrk="1" fontAlgn="base" hangingPunct="1">
        <a:lnSpc>
          <a:spcPct val="100000"/>
        </a:lnSpc>
        <a:spcBef>
          <a:spcPct val="20000"/>
        </a:spcBef>
        <a:spcAft>
          <a:spcPts val="600"/>
        </a:spcAft>
        <a:buClr>
          <a:srgbClr val="CBB98A"/>
        </a:buClr>
        <a:buFont typeface="Wingdings" charset="2"/>
        <a:buChar char="§"/>
        <a:defRPr>
          <a:solidFill>
            <a:schemeClr val="tx1"/>
          </a:solidFill>
          <a:latin typeface="Calibri"/>
          <a:ea typeface="+mn-ea"/>
          <a:cs typeface="Calibri"/>
        </a:defRPr>
      </a:lvl3pPr>
      <a:lvl4pPr marL="16002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4pPr>
      <a:lvl5pPr marL="20574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16"/>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17"/>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17"/>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17"/>
        </a:buBlip>
        <a:defRPr sz="12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7"/>
          <p:cNvSpPr>
            <a:spLocks noChangeArrowheads="1"/>
          </p:cNvSpPr>
          <p:nvPr/>
        </p:nvSpPr>
        <p:spPr bwMode="auto">
          <a:xfrm>
            <a:off x="0" y="0"/>
            <a:ext cx="9144000" cy="332656"/>
          </a:xfrm>
          <a:prstGeom prst="rect">
            <a:avLst/>
          </a:prstGeom>
          <a:solidFill>
            <a:schemeClr val="accent3"/>
          </a:solidFill>
          <a:ln w="9525">
            <a:noFill/>
            <a:miter lim="800000"/>
            <a:headEnd/>
            <a:tailEnd/>
          </a:ln>
        </p:spPr>
        <p:txBody>
          <a:bodyPr wrap="none" anchor="ctr">
            <a:prstTxWarp prst="textNoShape">
              <a:avLst/>
            </a:prstTxWarp>
          </a:bodyPr>
          <a:lstStyle/>
          <a:p>
            <a:endParaRPr lang="de-DE" b="0" i="0">
              <a:latin typeface="Calibri Normal" charset="0"/>
            </a:endParaRPr>
          </a:p>
        </p:txBody>
      </p:sp>
      <p:sp>
        <p:nvSpPr>
          <p:cNvPr id="1032" name="Rectangle 8"/>
          <p:cNvSpPr>
            <a:spLocks noGrp="1" noChangeArrowheads="1"/>
          </p:cNvSpPr>
          <p:nvPr>
            <p:ph type="body" idx="1"/>
          </p:nvPr>
        </p:nvSpPr>
        <p:spPr bwMode="auto">
          <a:xfrm>
            <a:off x="324000" y="980728"/>
            <a:ext cx="8424936" cy="5400600"/>
          </a:xfrm>
          <a:prstGeom prst="rect">
            <a:avLst/>
          </a:prstGeom>
          <a:noFill/>
          <a:ln w="9525">
            <a:noFill/>
            <a:miter lim="800000"/>
            <a:headEnd/>
            <a:tailEnd/>
          </a:ln>
        </p:spPr>
        <p:txBody>
          <a:bodyPr vert="horz" wrap="square" lIns="90000" tIns="0" rIns="91440" bIns="45720" numCol="1" anchor="t" anchorCtr="0" compatLnSpc="1">
            <a:prstTxWarp prst="textNoShape">
              <a:avLst/>
            </a:prstTxWarp>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4"/>
            <a:endParaRPr lang="de-DE" dirty="0"/>
          </a:p>
        </p:txBody>
      </p:sp>
      <p:pic>
        <p:nvPicPr>
          <p:cNvPr id="13" name="Bild 12" descr="Logo_DZLM_neg_W_10cm.eps"/>
          <p:cNvPicPr>
            <a:picLocks noChangeAspect="1"/>
          </p:cNvPicPr>
          <p:nvPr/>
        </p:nvPicPr>
        <p:blipFill rotWithShape="1">
          <a:blip r:embed="rId5" cstate="screen">
            <a:extLst>
              <a:ext uri="{28A0092B-C50C-407E-A947-70E740481C1C}">
                <a14:useLocalDpi xmlns:a14="http://schemas.microsoft.com/office/drawing/2010/main"/>
              </a:ext>
            </a:extLst>
          </a:blip>
          <a:srcRect r="52817" b="-3558"/>
          <a:stretch/>
        </p:blipFill>
        <p:spPr>
          <a:xfrm>
            <a:off x="205200" y="77051"/>
            <a:ext cx="720080" cy="189207"/>
          </a:xfrm>
          <a:prstGeom prst="rect">
            <a:avLst/>
          </a:prstGeom>
        </p:spPr>
      </p:pic>
      <p:sp>
        <p:nvSpPr>
          <p:cNvPr id="3" name="Titelplatzhalter 2"/>
          <p:cNvSpPr>
            <a:spLocks noGrp="1"/>
          </p:cNvSpPr>
          <p:nvPr>
            <p:ph type="title"/>
          </p:nvPr>
        </p:nvSpPr>
        <p:spPr>
          <a:xfrm>
            <a:off x="107504" y="332656"/>
            <a:ext cx="8424936" cy="490861"/>
          </a:xfrm>
          <a:prstGeom prst="rect">
            <a:avLst/>
          </a:prstGeom>
        </p:spPr>
        <p:txBody>
          <a:bodyPr vert="horz" lIns="91440" tIns="45720" rIns="91440" bIns="45720" rtlCol="0" anchor="ctr">
            <a:noAutofit/>
          </a:bodyPr>
          <a:lstStyle/>
          <a:p>
            <a:r>
              <a:rPr lang="de-DE" dirty="0"/>
              <a:t>Titelmasterformat durch Klicken bearbeiten</a:t>
            </a:r>
          </a:p>
        </p:txBody>
      </p:sp>
      <p:sp>
        <p:nvSpPr>
          <p:cNvPr id="6" name="Textplatzhalter 9"/>
          <p:cNvSpPr txBox="1">
            <a:spLocks/>
          </p:cNvSpPr>
          <p:nvPr userDrawn="1"/>
        </p:nvSpPr>
        <p:spPr>
          <a:xfrm>
            <a:off x="2555776" y="-52504"/>
            <a:ext cx="6552728" cy="241144"/>
          </a:xfrm>
          <a:prstGeom prst="rect">
            <a:avLst/>
          </a:prstGeom>
        </p:spPr>
        <p:txBody>
          <a:bodyPr/>
          <a:lstStyle>
            <a:lvl1pPr marL="0" indent="0" algn="r" rtl="0" eaLnBrk="1" fontAlgn="base" hangingPunct="1">
              <a:lnSpc>
                <a:spcPct val="100000"/>
              </a:lnSpc>
              <a:spcBef>
                <a:spcPts val="576"/>
              </a:spcBef>
              <a:spcAft>
                <a:spcPts val="600"/>
              </a:spcAft>
              <a:buClr>
                <a:srgbClr val="327A86"/>
              </a:buClr>
              <a:buFont typeface="Wingdings" charset="2"/>
              <a:buNone/>
              <a:defRPr sz="1800" b="1">
                <a:solidFill>
                  <a:schemeClr val="bg1"/>
                </a:solidFill>
                <a:latin typeface="Calibri"/>
                <a:ea typeface="+mn-ea"/>
                <a:cs typeface="Calibri"/>
              </a:defRPr>
            </a:lvl1pPr>
            <a:lvl2pPr marL="742950" indent="-285750" algn="l" rtl="0" eaLnBrk="1" fontAlgn="base" hangingPunct="1">
              <a:lnSpc>
                <a:spcPct val="100000"/>
              </a:lnSpc>
              <a:spcBef>
                <a:spcPct val="20000"/>
              </a:spcBef>
              <a:spcAft>
                <a:spcPts val="600"/>
              </a:spcAft>
              <a:buClr>
                <a:srgbClr val="737373"/>
              </a:buClr>
              <a:buFont typeface="Wingdings" charset="2"/>
              <a:buChar char="§"/>
              <a:defRPr sz="1800">
                <a:solidFill>
                  <a:schemeClr val="tx1"/>
                </a:solidFill>
                <a:latin typeface="Calibri"/>
                <a:ea typeface="+mn-ea"/>
                <a:cs typeface="Calibri"/>
              </a:defRPr>
            </a:lvl2pPr>
            <a:lvl3pPr marL="1143000" indent="-228600" algn="l" rtl="0" eaLnBrk="1" fontAlgn="base" hangingPunct="1">
              <a:lnSpc>
                <a:spcPct val="100000"/>
              </a:lnSpc>
              <a:spcBef>
                <a:spcPct val="20000"/>
              </a:spcBef>
              <a:spcAft>
                <a:spcPts val="600"/>
              </a:spcAft>
              <a:buClr>
                <a:srgbClr val="CBB98A"/>
              </a:buClr>
              <a:buFont typeface="Wingdings" charset="2"/>
              <a:buChar char="§"/>
              <a:defRPr>
                <a:solidFill>
                  <a:schemeClr val="tx1"/>
                </a:solidFill>
                <a:latin typeface="Calibri"/>
                <a:ea typeface="+mn-ea"/>
                <a:cs typeface="Calibri"/>
              </a:defRPr>
            </a:lvl3pPr>
            <a:lvl4pPr marL="16002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4pPr>
            <a:lvl5pPr marL="20574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6"/>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7"/>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7"/>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7"/>
              </a:buBlip>
              <a:defRPr sz="1200">
                <a:solidFill>
                  <a:schemeClr val="tx1"/>
                </a:solidFill>
                <a:latin typeface="+mn-lt"/>
                <a:ea typeface="+mn-ea"/>
              </a:defRPr>
            </a:lvl9pPr>
          </a:lstStyle>
          <a:p>
            <a:r>
              <a:rPr lang="de-DE"/>
              <a:t>Zwischenfolien zur Struktur-Transparenz (für Fortbildende)</a:t>
            </a:r>
          </a:p>
        </p:txBody>
      </p:sp>
    </p:spTree>
    <p:extLst>
      <p:ext uri="{BB962C8B-B14F-4D97-AF65-F5344CB8AC3E}">
        <p14:creationId xmlns:p14="http://schemas.microsoft.com/office/powerpoint/2010/main" val="2422467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Lst>
  <p:hf hdr="0" ftr="0" dt="0"/>
  <p:txStyles>
    <p:titleStyle>
      <a:lvl1pPr algn="l" rtl="0" eaLnBrk="1" fontAlgn="base" hangingPunct="1">
        <a:spcBef>
          <a:spcPct val="0"/>
        </a:spcBef>
        <a:spcAft>
          <a:spcPct val="0"/>
        </a:spcAft>
        <a:defRPr sz="2500" b="1">
          <a:solidFill>
            <a:schemeClr val="accent3"/>
          </a:solidFill>
          <a:latin typeface="Calibri"/>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p:titleStyle>
    <p:bodyStyle>
      <a:lvl1pPr marL="342000" indent="-342900" algn="l" rtl="0" eaLnBrk="1" fontAlgn="base" hangingPunct="1">
        <a:lnSpc>
          <a:spcPct val="100000"/>
        </a:lnSpc>
        <a:spcBef>
          <a:spcPts val="576"/>
        </a:spcBef>
        <a:spcAft>
          <a:spcPts val="600"/>
        </a:spcAft>
        <a:buClr>
          <a:srgbClr val="327A86"/>
        </a:buClr>
        <a:buFont typeface="Wingdings" charset="2"/>
        <a:buChar char="§"/>
        <a:defRPr sz="2000">
          <a:solidFill>
            <a:schemeClr val="tx1"/>
          </a:solidFill>
          <a:latin typeface="Calibri"/>
          <a:ea typeface="+mn-ea"/>
          <a:cs typeface="Calibri"/>
        </a:defRPr>
      </a:lvl1pPr>
      <a:lvl2pPr marL="742950" indent="-285750" algn="l" rtl="0" eaLnBrk="1" fontAlgn="base" hangingPunct="1">
        <a:lnSpc>
          <a:spcPct val="100000"/>
        </a:lnSpc>
        <a:spcBef>
          <a:spcPct val="20000"/>
        </a:spcBef>
        <a:spcAft>
          <a:spcPts val="600"/>
        </a:spcAft>
        <a:buClr>
          <a:srgbClr val="737373"/>
        </a:buClr>
        <a:buFont typeface="Wingdings" charset="2"/>
        <a:buChar char="§"/>
        <a:defRPr sz="1800">
          <a:solidFill>
            <a:schemeClr val="tx1"/>
          </a:solidFill>
          <a:latin typeface="Calibri"/>
          <a:ea typeface="+mn-ea"/>
          <a:cs typeface="Calibri"/>
        </a:defRPr>
      </a:lvl2pPr>
      <a:lvl3pPr marL="1143000" indent="-228600" algn="l" rtl="0" eaLnBrk="1" fontAlgn="base" hangingPunct="1">
        <a:lnSpc>
          <a:spcPct val="100000"/>
        </a:lnSpc>
        <a:spcBef>
          <a:spcPct val="20000"/>
        </a:spcBef>
        <a:spcAft>
          <a:spcPts val="600"/>
        </a:spcAft>
        <a:buClr>
          <a:srgbClr val="CBB98A"/>
        </a:buClr>
        <a:buFont typeface="Wingdings" charset="2"/>
        <a:buChar char="§"/>
        <a:defRPr>
          <a:solidFill>
            <a:schemeClr val="tx1"/>
          </a:solidFill>
          <a:latin typeface="Calibri"/>
          <a:ea typeface="+mn-ea"/>
          <a:cs typeface="Calibri"/>
        </a:defRPr>
      </a:lvl3pPr>
      <a:lvl4pPr marL="16002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4pPr>
      <a:lvl5pPr marL="20574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6"/>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7"/>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7"/>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7"/>
        </a:buBlip>
        <a:defRPr sz="12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video" Target="file:////fs.fi.uu.nl/FiShare/home/fi-projecten/wisbaak/presentaties/2006/Didaktief%20dec%202006/Nisa_Jouad.wmv" TargetMode="Externa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Autofit/>
          </a:bodyPr>
          <a:lstStyle/>
          <a:p>
            <a:pPr>
              <a:spcBef>
                <a:spcPts val="800"/>
              </a:spcBef>
            </a:pPr>
            <a:br>
              <a:rPr lang="de-DE" sz="2400" dirty="0"/>
            </a:br>
            <a:r>
              <a:rPr lang="de-DE" sz="2400" dirty="0"/>
              <a:t>Professional </a:t>
            </a:r>
            <a:r>
              <a:rPr lang="de-DE" sz="2400" dirty="0" err="1"/>
              <a:t>development</a:t>
            </a:r>
            <a:r>
              <a:rPr lang="de-DE" sz="2400" dirty="0"/>
              <a:t> </a:t>
            </a:r>
            <a:br>
              <a:rPr lang="de-DE" sz="2400" dirty="0"/>
            </a:br>
            <a:r>
              <a:rPr lang="de-DE" sz="2400" dirty="0"/>
              <a:t>Language </a:t>
            </a:r>
            <a:r>
              <a:rPr lang="de-DE" sz="2400" dirty="0" err="1"/>
              <a:t>of</a:t>
            </a:r>
            <a:r>
              <a:rPr lang="de-DE" sz="2400" dirty="0"/>
              <a:t> </a:t>
            </a:r>
            <a:r>
              <a:rPr lang="de-DE" sz="2400" dirty="0" err="1"/>
              <a:t>tables</a:t>
            </a:r>
            <a:r>
              <a:rPr lang="de-DE" sz="2400" dirty="0"/>
              <a:t> </a:t>
            </a:r>
            <a:r>
              <a:rPr lang="de-DE" sz="2400" dirty="0" err="1"/>
              <a:t>and</a:t>
            </a:r>
            <a:r>
              <a:rPr lang="de-DE" sz="2400" dirty="0"/>
              <a:t> </a:t>
            </a:r>
            <a:r>
              <a:rPr lang="de-DE" sz="2400" dirty="0" err="1"/>
              <a:t>graphs</a:t>
            </a:r>
            <a:br>
              <a:rPr lang="de-DE" sz="2400" b="0" dirty="0"/>
            </a:br>
            <a:r>
              <a:rPr lang="de-DE" sz="2400" b="0" dirty="0"/>
              <a:t>Session 1 (</a:t>
            </a:r>
            <a:r>
              <a:rPr lang="de-DE" sz="2400" b="0" dirty="0" err="1"/>
              <a:t>of</a:t>
            </a:r>
            <a:r>
              <a:rPr lang="de-DE" sz="2400" b="0" dirty="0"/>
              <a:t> 3)</a:t>
            </a:r>
          </a:p>
        </p:txBody>
      </p:sp>
      <p:sp>
        <p:nvSpPr>
          <p:cNvPr id="3" name="Untertitel 2"/>
          <p:cNvSpPr>
            <a:spLocks noGrp="1"/>
          </p:cNvSpPr>
          <p:nvPr>
            <p:ph type="subTitle" idx="1"/>
          </p:nvPr>
        </p:nvSpPr>
        <p:spPr/>
        <p:txBody>
          <a:bodyPr/>
          <a:lstStyle/>
          <a:p>
            <a:endParaRPr lang="de-DE" sz="1800" dirty="0"/>
          </a:p>
          <a:p>
            <a:r>
              <a:rPr lang="de-DE" sz="1800" dirty="0"/>
              <a:t>Utrecht University</a:t>
            </a:r>
          </a:p>
        </p:txBody>
      </p:sp>
      <p:sp>
        <p:nvSpPr>
          <p:cNvPr id="4" name="Tijdelijke aanduiding voor afbeelding 3">
            <a:extLst>
              <a:ext uri="{FF2B5EF4-FFF2-40B4-BE49-F238E27FC236}">
                <a16:creationId xmlns:a16="http://schemas.microsoft.com/office/drawing/2014/main" id="{7B5724B1-1AE1-FE49-805E-1A5FCFC9B04E}"/>
              </a:ext>
            </a:extLst>
          </p:cNvPr>
          <p:cNvSpPr>
            <a:spLocks noGrp="1"/>
          </p:cNvSpPr>
          <p:nvPr>
            <p:ph type="pic" sz="quarter" idx="10"/>
          </p:nvPr>
        </p:nvSpPr>
        <p:spPr/>
      </p:sp>
      <p:pic>
        <p:nvPicPr>
          <p:cNvPr id="8" name="Grafik 7">
            <a:extLst>
              <a:ext uri="{FF2B5EF4-FFF2-40B4-BE49-F238E27FC236}">
                <a16:creationId xmlns:a16="http://schemas.microsoft.com/office/drawing/2014/main" id="{D2A287D3-EAF8-9A44-8250-A0627D0B34FC}"/>
              </a:ext>
            </a:extLst>
          </p:cNvPr>
          <p:cNvPicPr>
            <a:picLocks noChangeAspect="1"/>
          </p:cNvPicPr>
          <p:nvPr/>
        </p:nvPicPr>
        <p:blipFill>
          <a:blip r:embed="rId3"/>
          <a:stretch>
            <a:fillRect/>
          </a:stretch>
        </p:blipFill>
        <p:spPr>
          <a:xfrm>
            <a:off x="1995922" y="1219745"/>
            <a:ext cx="4520294" cy="1818630"/>
          </a:xfrm>
          <a:prstGeom prst="rect">
            <a:avLst/>
          </a:prstGeom>
          <a:ln>
            <a:solidFill>
              <a:schemeClr val="tx2">
                <a:lumMod val="40000"/>
                <a:lumOff val="60000"/>
              </a:schemeClr>
            </a:solidFill>
          </a:ln>
        </p:spPr>
      </p:pic>
    </p:spTree>
    <p:extLst>
      <p:ext uri="{BB962C8B-B14F-4D97-AF65-F5344CB8AC3E}">
        <p14:creationId xmlns:p14="http://schemas.microsoft.com/office/powerpoint/2010/main" val="4219628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a:extLst>
              <a:ext uri="{FF2B5EF4-FFF2-40B4-BE49-F238E27FC236}">
                <a16:creationId xmlns:a16="http://schemas.microsoft.com/office/drawing/2014/main" id="{A070373C-0E70-47B0-A3A3-FC2E497868B0}"/>
              </a:ext>
            </a:extLst>
          </p:cNvPr>
          <p:cNvSpPr>
            <a:spLocks noGrp="1" noChangeArrowheads="1"/>
          </p:cNvSpPr>
          <p:nvPr>
            <p:ph type="ctrTitle"/>
          </p:nvPr>
        </p:nvSpPr>
        <p:spPr>
          <a:xfrm>
            <a:off x="633963" y="3861048"/>
            <a:ext cx="5882253" cy="1143000"/>
          </a:xfrm>
        </p:spPr>
        <p:txBody>
          <a:bodyPr anchor="ctr">
            <a:normAutofit/>
          </a:bodyPr>
          <a:lstStyle/>
          <a:p>
            <a:r>
              <a:rPr lang="nl-NL" altLang="nl-NL" dirty="0"/>
              <a:t>Multi-</a:t>
            </a:r>
            <a:r>
              <a:rPr lang="nl-NL" altLang="nl-NL" dirty="0" err="1"/>
              <a:t>semiotic</a:t>
            </a:r>
            <a:r>
              <a:rPr lang="nl-NL" altLang="nl-NL" dirty="0"/>
              <a:t> nature of </a:t>
            </a:r>
            <a:r>
              <a:rPr lang="nl-NL" altLang="nl-NL" dirty="0" err="1"/>
              <a:t>mathematics</a:t>
            </a:r>
            <a:r>
              <a:rPr lang="nl-NL" altLang="nl-NL" dirty="0"/>
              <a:t> </a:t>
            </a:r>
          </a:p>
        </p:txBody>
      </p:sp>
      <p:sp>
        <p:nvSpPr>
          <p:cNvPr id="25603" name="Tijdelijke aanduiding voor inhoud 2">
            <a:extLst>
              <a:ext uri="{FF2B5EF4-FFF2-40B4-BE49-F238E27FC236}">
                <a16:creationId xmlns:a16="http://schemas.microsoft.com/office/drawing/2014/main" id="{E55625D5-FD14-40ED-A5FE-115638710185}"/>
              </a:ext>
            </a:extLst>
          </p:cNvPr>
          <p:cNvSpPr>
            <a:spLocks noGrp="1" noChangeArrowheads="1"/>
          </p:cNvSpPr>
          <p:nvPr>
            <p:ph type="subTitle" idx="1"/>
          </p:nvPr>
        </p:nvSpPr>
        <p:spPr>
          <a:xfrm>
            <a:off x="619472" y="4797152"/>
            <a:ext cx="6400800" cy="1584176"/>
          </a:xfrm>
        </p:spPr>
        <p:txBody>
          <a:bodyPr wrap="square" anchor="t">
            <a:noAutofit/>
          </a:bodyPr>
          <a:lstStyle/>
          <a:p>
            <a:pPr eaLnBrk="1" hangingPunct="1">
              <a:lnSpc>
                <a:spcPct val="90000"/>
              </a:lnSpc>
              <a:buFont typeface="Times" panose="02020603050405020304" pitchFamily="18" charset="0"/>
              <a:buNone/>
            </a:pPr>
            <a:r>
              <a:rPr lang="nl-NL" altLang="nl-NL" sz="1600" b="1" i="1" dirty="0"/>
              <a:t>Language (</a:t>
            </a:r>
            <a:r>
              <a:rPr lang="nl-NL" altLang="nl-NL" sz="1600" b="1" i="1" dirty="0" err="1"/>
              <a:t>text</a:t>
            </a:r>
            <a:r>
              <a:rPr lang="nl-NL" altLang="nl-NL" sz="1600" b="1" i="1" dirty="0"/>
              <a:t>)</a:t>
            </a:r>
            <a:r>
              <a:rPr lang="nl-NL" altLang="nl-NL" sz="1600" dirty="0"/>
              <a:t>:   </a:t>
            </a:r>
            <a:r>
              <a:rPr lang="nl-NL" altLang="nl-NL" sz="1600" dirty="0" err="1"/>
              <a:t>What</a:t>
            </a:r>
            <a:r>
              <a:rPr lang="nl-NL" altLang="nl-NL" sz="1600" dirty="0"/>
              <a:t> percentage of </a:t>
            </a:r>
            <a:r>
              <a:rPr lang="nl-NL" altLang="nl-NL" sz="1600" dirty="0" err="1"/>
              <a:t>the</a:t>
            </a:r>
            <a:r>
              <a:rPr lang="nl-NL" altLang="nl-NL" sz="1600" dirty="0"/>
              <a:t> </a:t>
            </a:r>
            <a:r>
              <a:rPr lang="nl-NL" altLang="nl-NL" sz="1600" dirty="0" err="1"/>
              <a:t>Italian</a:t>
            </a:r>
            <a:r>
              <a:rPr lang="nl-NL" altLang="nl-NL" sz="1600" dirty="0"/>
              <a:t> </a:t>
            </a:r>
            <a:r>
              <a:rPr lang="nl-NL" altLang="nl-NL" sz="1600" dirty="0" err="1"/>
              <a:t>working</a:t>
            </a:r>
            <a:r>
              <a:rPr lang="nl-NL" altLang="nl-NL" sz="1600" dirty="0"/>
              <a:t>  </a:t>
            </a:r>
            <a:r>
              <a:rPr lang="nl-NL" altLang="nl-NL" sz="1600" dirty="0" err="1"/>
              <a:t>population</a:t>
            </a:r>
            <a:r>
              <a:rPr lang="nl-NL" altLang="nl-NL" sz="1600" dirty="0"/>
              <a:t> </a:t>
            </a:r>
            <a:r>
              <a:rPr lang="nl-NL" altLang="nl-NL" sz="1600" dirty="0" err="1"/>
              <a:t>under</a:t>
            </a:r>
            <a:r>
              <a:rPr lang="nl-NL" altLang="nl-NL" sz="1600" dirty="0"/>
              <a:t> 25 is </a:t>
            </a:r>
            <a:r>
              <a:rPr lang="nl-NL" altLang="nl-NL" sz="1600" dirty="0" err="1"/>
              <a:t>unemployed</a:t>
            </a:r>
            <a:r>
              <a:rPr lang="nl-NL" altLang="nl-NL" sz="1600" dirty="0"/>
              <a:t>? </a:t>
            </a:r>
          </a:p>
          <a:p>
            <a:pPr eaLnBrk="1" hangingPunct="1">
              <a:lnSpc>
                <a:spcPct val="90000"/>
              </a:lnSpc>
              <a:buFontTx/>
              <a:buNone/>
            </a:pPr>
            <a:r>
              <a:rPr lang="nl-NL" altLang="nl-NL" sz="1600" b="1" i="1" dirty="0"/>
              <a:t>Mathematical </a:t>
            </a:r>
            <a:r>
              <a:rPr lang="nl-NL" altLang="nl-NL" sz="1600" b="1" i="1" dirty="0" err="1"/>
              <a:t>symbols</a:t>
            </a:r>
            <a:r>
              <a:rPr lang="nl-NL" altLang="nl-NL" sz="1600" dirty="0"/>
              <a:t>: 11 %, 0,10, 20 etc.</a:t>
            </a:r>
          </a:p>
          <a:p>
            <a:pPr eaLnBrk="1" hangingPunct="1">
              <a:lnSpc>
                <a:spcPct val="90000"/>
              </a:lnSpc>
              <a:buFontTx/>
              <a:buNone/>
            </a:pPr>
            <a:r>
              <a:rPr lang="nl-NL" altLang="nl-NL" sz="1600" b="1" i="1" dirty="0"/>
              <a:t>Visual </a:t>
            </a:r>
            <a:r>
              <a:rPr lang="nl-NL" altLang="nl-NL" sz="1600" b="1" i="1" dirty="0" err="1"/>
              <a:t>representations</a:t>
            </a:r>
            <a:r>
              <a:rPr lang="nl-NL" altLang="nl-NL" sz="1600" dirty="0"/>
              <a:t>: bar </a:t>
            </a:r>
            <a:r>
              <a:rPr lang="nl-NL" altLang="nl-NL" sz="1600" dirty="0" err="1"/>
              <a:t>graph</a:t>
            </a:r>
            <a:r>
              <a:rPr lang="nl-NL" altLang="nl-NL" sz="1600" dirty="0"/>
              <a:t> </a:t>
            </a:r>
          </a:p>
        </p:txBody>
      </p:sp>
      <p:sp>
        <p:nvSpPr>
          <p:cNvPr id="25605" name="Tijdelijke aanduiding voor dianummer 5">
            <a:extLst>
              <a:ext uri="{FF2B5EF4-FFF2-40B4-BE49-F238E27FC236}">
                <a16:creationId xmlns:a16="http://schemas.microsoft.com/office/drawing/2014/main" id="{931335C3-D0DD-40B1-89E0-211EBF3787FE}"/>
              </a:ext>
            </a:extLst>
          </p:cNvPr>
          <p:cNvSpPr>
            <a:spLocks noGrp="1" noChangeArrowheads="1"/>
          </p:cNvSpPr>
          <p:nvPr>
            <p:ph type="sldNum" sz="quarter" idx="4294967295"/>
          </p:nvPr>
        </p:nvSpPr>
        <p:spPr>
          <a:xfrm>
            <a:off x="0" y="0"/>
            <a:ext cx="0" cy="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20000"/>
              <a:buFont typeface="Times" panose="02020603050405020304" pitchFamily="18" charset="0"/>
              <a:buChar char="•"/>
              <a:defRPr sz="2400">
                <a:solidFill>
                  <a:srgbClr val="000000"/>
                </a:solidFill>
                <a:latin typeface="Verdana" panose="020B0604030504040204" pitchFamily="34" charset="0"/>
                <a:ea typeface="Osaka" pitchFamily="16" charset="-128"/>
              </a:defRPr>
            </a:lvl1pPr>
            <a:lvl2pPr marL="742950" indent="-285750">
              <a:spcBef>
                <a:spcPct val="20000"/>
              </a:spcBef>
              <a:buClr>
                <a:schemeClr val="bg2"/>
              </a:buClr>
              <a:buSzPct val="120000"/>
              <a:buFont typeface="Times" panose="02020603050405020304" pitchFamily="18" charset="0"/>
              <a:buChar char="•"/>
              <a:defRPr sz="2000">
                <a:solidFill>
                  <a:srgbClr val="000000"/>
                </a:solidFill>
                <a:latin typeface="Verdana" panose="020B0604030504040204" pitchFamily="34" charset="0"/>
                <a:ea typeface="Osaka" pitchFamily="16" charset="-128"/>
              </a:defRPr>
            </a:lvl2pPr>
            <a:lvl3pPr marL="1143000" indent="-228600">
              <a:spcBef>
                <a:spcPct val="20000"/>
              </a:spcBef>
              <a:buClr>
                <a:schemeClr val="bg2"/>
              </a:buClr>
              <a:buFont typeface="Wingdings" panose="05000000000000000000" pitchFamily="2" charset="2"/>
              <a:buChar char="§"/>
              <a:defRPr>
                <a:solidFill>
                  <a:srgbClr val="000000"/>
                </a:solidFill>
                <a:latin typeface="Verdana" panose="020B0604030504040204" pitchFamily="34" charset="0"/>
                <a:ea typeface="Osaka" pitchFamily="16" charset="-128"/>
              </a:defRPr>
            </a:lvl3pPr>
            <a:lvl4pPr marL="1600200" indent="-228600">
              <a:spcBef>
                <a:spcPct val="20000"/>
              </a:spcBef>
              <a:buClr>
                <a:schemeClr val="bg2"/>
              </a:buClr>
              <a:buChar char="–"/>
              <a:defRPr>
                <a:solidFill>
                  <a:srgbClr val="000000"/>
                </a:solidFill>
                <a:latin typeface="Verdana" panose="020B0604030504040204" pitchFamily="34" charset="0"/>
                <a:ea typeface="Osaka" pitchFamily="16" charset="-128"/>
              </a:defRPr>
            </a:lvl4pPr>
            <a:lvl5pPr marL="2057400" indent="-228600">
              <a:spcBef>
                <a:spcPct val="20000"/>
              </a:spcBef>
              <a:buClr>
                <a:schemeClr val="bg2"/>
              </a:buClr>
              <a:buChar char="*"/>
              <a:defRPr>
                <a:solidFill>
                  <a:srgbClr val="000000"/>
                </a:solidFill>
                <a:latin typeface="Verdana" panose="020B0604030504040204" pitchFamily="34" charset="0"/>
                <a:ea typeface="Osaka" pitchFamily="16" charset="-128"/>
              </a:defRPr>
            </a:lvl5pPr>
            <a:lvl6pPr marL="2514600" indent="-228600" eaLnBrk="0" fontAlgn="base" hangingPunct="0">
              <a:spcBef>
                <a:spcPct val="20000"/>
              </a:spcBef>
              <a:spcAft>
                <a:spcPct val="0"/>
              </a:spcAft>
              <a:buClr>
                <a:schemeClr val="bg2"/>
              </a:buClr>
              <a:buChar char="*"/>
              <a:defRPr>
                <a:solidFill>
                  <a:srgbClr val="000000"/>
                </a:solidFill>
                <a:latin typeface="Verdana" panose="020B0604030504040204" pitchFamily="34" charset="0"/>
                <a:ea typeface="Osaka" pitchFamily="16" charset="-128"/>
              </a:defRPr>
            </a:lvl6pPr>
            <a:lvl7pPr marL="2971800" indent="-228600" eaLnBrk="0" fontAlgn="base" hangingPunct="0">
              <a:spcBef>
                <a:spcPct val="20000"/>
              </a:spcBef>
              <a:spcAft>
                <a:spcPct val="0"/>
              </a:spcAft>
              <a:buClr>
                <a:schemeClr val="bg2"/>
              </a:buClr>
              <a:buChar char="*"/>
              <a:defRPr>
                <a:solidFill>
                  <a:srgbClr val="000000"/>
                </a:solidFill>
                <a:latin typeface="Verdana" panose="020B0604030504040204" pitchFamily="34" charset="0"/>
                <a:ea typeface="Osaka" pitchFamily="16" charset="-128"/>
              </a:defRPr>
            </a:lvl7pPr>
            <a:lvl8pPr marL="3429000" indent="-228600" eaLnBrk="0" fontAlgn="base" hangingPunct="0">
              <a:spcBef>
                <a:spcPct val="20000"/>
              </a:spcBef>
              <a:spcAft>
                <a:spcPct val="0"/>
              </a:spcAft>
              <a:buClr>
                <a:schemeClr val="bg2"/>
              </a:buClr>
              <a:buChar char="*"/>
              <a:defRPr>
                <a:solidFill>
                  <a:srgbClr val="000000"/>
                </a:solidFill>
                <a:latin typeface="Verdana" panose="020B0604030504040204" pitchFamily="34" charset="0"/>
                <a:ea typeface="Osaka" pitchFamily="16" charset="-128"/>
              </a:defRPr>
            </a:lvl8pPr>
            <a:lvl9pPr marL="3886200" indent="-228600" eaLnBrk="0" fontAlgn="base" hangingPunct="0">
              <a:spcBef>
                <a:spcPct val="20000"/>
              </a:spcBef>
              <a:spcAft>
                <a:spcPct val="0"/>
              </a:spcAft>
              <a:buClr>
                <a:schemeClr val="bg2"/>
              </a:buClr>
              <a:buChar char="*"/>
              <a:defRPr>
                <a:solidFill>
                  <a:srgbClr val="000000"/>
                </a:solidFill>
                <a:latin typeface="Verdana" panose="020B0604030504040204" pitchFamily="34" charset="0"/>
                <a:ea typeface="Osaka" pitchFamily="16" charset="-128"/>
              </a:defRPr>
            </a:lvl9pPr>
          </a:lstStyle>
          <a:p>
            <a:pPr>
              <a:spcBef>
                <a:spcPct val="0"/>
              </a:spcBef>
              <a:spcAft>
                <a:spcPts val="600"/>
              </a:spcAft>
              <a:buClrTx/>
              <a:buSzTx/>
              <a:buFontTx/>
              <a:buNone/>
            </a:pPr>
            <a:fld id="{1558E8B6-A57D-4628-8F41-BB2CA21EBE2C}" type="slidenum">
              <a:rPr lang="en-US" altLang="nl-NL" sz="800">
                <a:solidFill>
                  <a:srgbClr val="FFFFFF"/>
                </a:solidFill>
              </a:rPr>
              <a:pPr>
                <a:spcBef>
                  <a:spcPct val="0"/>
                </a:spcBef>
                <a:spcAft>
                  <a:spcPts val="600"/>
                </a:spcAft>
                <a:buClrTx/>
                <a:buSzTx/>
                <a:buFontTx/>
                <a:buNone/>
              </a:pPr>
              <a:t>10</a:t>
            </a:fld>
            <a:endParaRPr lang="en-US" altLang="nl-NL" sz="1400">
              <a:solidFill>
                <a:schemeClr val="tx1"/>
              </a:solidFill>
            </a:endParaRPr>
          </a:p>
        </p:txBody>
      </p:sp>
      <p:pic>
        <p:nvPicPr>
          <p:cNvPr id="2" name="Afbeelding 1">
            <a:extLst>
              <a:ext uri="{FF2B5EF4-FFF2-40B4-BE49-F238E27FC236}">
                <a16:creationId xmlns:a16="http://schemas.microsoft.com/office/drawing/2014/main" id="{239DDE96-390C-5C43-8DD2-95F7DCC7D53E}"/>
              </a:ext>
            </a:extLst>
          </p:cNvPr>
          <p:cNvPicPr>
            <a:picLocks noChangeAspect="1"/>
          </p:cNvPicPr>
          <p:nvPr/>
        </p:nvPicPr>
        <p:blipFill>
          <a:blip r:embed="rId2"/>
          <a:stretch>
            <a:fillRect/>
          </a:stretch>
        </p:blipFill>
        <p:spPr>
          <a:xfrm>
            <a:off x="806450" y="686139"/>
            <a:ext cx="7531100" cy="3352800"/>
          </a:xfrm>
          <a:prstGeom prst="rect">
            <a:avLst/>
          </a:prstGeom>
        </p:spPr>
      </p:pic>
    </p:spTree>
    <p:extLst>
      <p:ext uri="{BB962C8B-B14F-4D97-AF65-F5344CB8AC3E}">
        <p14:creationId xmlns:p14="http://schemas.microsoft.com/office/powerpoint/2010/main" val="316338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27AE9478-83F9-40F5-89C6-7DF8AA23D9E4}"/>
              </a:ext>
            </a:extLst>
          </p:cNvPr>
          <p:cNvSpPr>
            <a:spLocks noGrp="1" noChangeArrowheads="1"/>
          </p:cNvSpPr>
          <p:nvPr>
            <p:ph type="title"/>
          </p:nvPr>
        </p:nvSpPr>
        <p:spPr>
          <a:xfrm>
            <a:off x="108000" y="331200"/>
            <a:ext cx="8424936" cy="490861"/>
          </a:xfrm>
        </p:spPr>
        <p:txBody>
          <a:bodyPr anchor="t">
            <a:normAutofit/>
          </a:bodyPr>
          <a:lstStyle/>
          <a:p>
            <a:pPr eaLnBrk="1" hangingPunct="1"/>
            <a:r>
              <a:rPr lang="nl-NL" altLang="nl-NL"/>
              <a:t>Overview features of mathematical language</a:t>
            </a:r>
          </a:p>
        </p:txBody>
      </p:sp>
      <p:graphicFrame>
        <p:nvGraphicFramePr>
          <p:cNvPr id="30725" name="Rectangle 3">
            <a:extLst>
              <a:ext uri="{FF2B5EF4-FFF2-40B4-BE49-F238E27FC236}">
                <a16:creationId xmlns:a16="http://schemas.microsoft.com/office/drawing/2014/main" id="{BDA6EBE4-C252-4B8F-AA24-6C6F7B83A791}"/>
              </a:ext>
            </a:extLst>
          </p:cNvPr>
          <p:cNvGraphicFramePr/>
          <p:nvPr>
            <p:extLst>
              <p:ext uri="{D42A27DB-BD31-4B8C-83A1-F6EECF244321}">
                <p14:modId xmlns:p14="http://schemas.microsoft.com/office/powerpoint/2010/main" val="619659394"/>
              </p:ext>
            </p:extLst>
          </p:nvPr>
        </p:nvGraphicFramePr>
        <p:xfrm>
          <a:off x="323528" y="1514224"/>
          <a:ext cx="8424936" cy="5011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3601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a:extLst>
              <a:ext uri="{FF2B5EF4-FFF2-40B4-BE49-F238E27FC236}">
                <a16:creationId xmlns:a16="http://schemas.microsoft.com/office/drawing/2014/main" id="{83E6F7A0-3377-4D69-AD38-FDFD4EB52E07}"/>
              </a:ext>
            </a:extLst>
          </p:cNvPr>
          <p:cNvSpPr>
            <a:spLocks noGrp="1" noChangeArrowheads="1"/>
          </p:cNvSpPr>
          <p:nvPr>
            <p:ph type="title"/>
          </p:nvPr>
        </p:nvSpPr>
        <p:spPr>
          <a:xfrm>
            <a:off x="107504" y="332656"/>
            <a:ext cx="8856984" cy="490861"/>
          </a:xfrm>
        </p:spPr>
        <p:txBody>
          <a:bodyPr anchor="ctr">
            <a:normAutofit/>
          </a:bodyPr>
          <a:lstStyle/>
          <a:p>
            <a:r>
              <a:rPr lang="nl-NL" altLang="nl-NL" b="1" dirty="0"/>
              <a:t>Types of </a:t>
            </a:r>
            <a:r>
              <a:rPr lang="nl-NL" altLang="nl-NL" b="1" dirty="0" err="1"/>
              <a:t>language</a:t>
            </a:r>
            <a:r>
              <a:rPr lang="nl-NL" altLang="nl-NL" b="1" dirty="0"/>
              <a:t> </a:t>
            </a:r>
            <a:r>
              <a:rPr lang="nl-NL" altLang="nl-NL" b="1" dirty="0" err="1"/>
              <a:t>used</a:t>
            </a:r>
            <a:r>
              <a:rPr lang="nl-NL" altLang="nl-NL" b="1" dirty="0"/>
              <a:t> in </a:t>
            </a:r>
            <a:r>
              <a:rPr lang="nl-NL" altLang="nl-NL" b="1" dirty="0" err="1"/>
              <a:t>mathematics</a:t>
            </a:r>
            <a:r>
              <a:rPr lang="nl-NL" altLang="nl-NL" b="1" dirty="0"/>
              <a:t> </a:t>
            </a:r>
            <a:endParaRPr lang="nl-NL" altLang="nl-NL" dirty="0"/>
          </a:p>
        </p:txBody>
      </p:sp>
      <p:sp>
        <p:nvSpPr>
          <p:cNvPr id="31750" name="Tijdelijke aanduiding voor dianummer 5">
            <a:extLst>
              <a:ext uri="{FF2B5EF4-FFF2-40B4-BE49-F238E27FC236}">
                <a16:creationId xmlns:a16="http://schemas.microsoft.com/office/drawing/2014/main" id="{9B70E68D-4EE3-4CAD-AB32-73C70E82456B}"/>
              </a:ext>
            </a:extLst>
          </p:cNvPr>
          <p:cNvSpPr>
            <a:spLocks noGrp="1" noChangeArrowheads="1"/>
          </p:cNvSpPr>
          <p:nvPr>
            <p:ph type="sldNum" sz="quarter" idx="4294967295"/>
          </p:nvPr>
        </p:nvSpPr>
        <p:spPr>
          <a:xfrm>
            <a:off x="0" y="0"/>
            <a:ext cx="0" cy="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ts val="600"/>
              </a:spcAft>
            </a:pPr>
            <a:fld id="{8F76760D-DC4D-405D-87B1-6C977B30F74B}" type="slidenum">
              <a:rPr lang="en-US" altLang="nl-NL" sz="800" smtClean="0">
                <a:solidFill>
                  <a:srgbClr val="FFFFFF"/>
                </a:solidFill>
                <a:latin typeface="Verdana" panose="020B0604030504040204" pitchFamily="34" charset="0"/>
                <a:ea typeface="Osaka" pitchFamily="16" charset="-128"/>
              </a:rPr>
              <a:pPr>
                <a:spcAft>
                  <a:spcPts val="600"/>
                </a:spcAft>
              </a:pPr>
              <a:t>12</a:t>
            </a:fld>
            <a:endParaRPr lang="en-US" altLang="nl-NL" sz="1400">
              <a:latin typeface="Verdana" panose="020B0604030504040204" pitchFamily="34" charset="0"/>
              <a:ea typeface="Osaka" pitchFamily="16" charset="-128"/>
            </a:endParaRPr>
          </a:p>
        </p:txBody>
      </p:sp>
      <p:graphicFrame>
        <p:nvGraphicFramePr>
          <p:cNvPr id="31753" name="Tijdelijke aanduiding voor inhoud 2">
            <a:extLst>
              <a:ext uri="{FF2B5EF4-FFF2-40B4-BE49-F238E27FC236}">
                <a16:creationId xmlns:a16="http://schemas.microsoft.com/office/drawing/2014/main" id="{458C2E4B-4792-4FF2-9988-45448F9DF0C7}"/>
              </a:ext>
            </a:extLst>
          </p:cNvPr>
          <p:cNvGraphicFramePr>
            <a:graphicFrameLocks noGrp="1"/>
          </p:cNvGraphicFramePr>
          <p:nvPr>
            <p:ph idx="1"/>
            <p:extLst>
              <p:ext uri="{D42A27DB-BD31-4B8C-83A1-F6EECF244321}">
                <p14:modId xmlns:p14="http://schemas.microsoft.com/office/powerpoint/2010/main" val="1461893190"/>
              </p:ext>
            </p:extLst>
          </p:nvPr>
        </p:nvGraphicFramePr>
        <p:xfrm>
          <a:off x="324000" y="1514224"/>
          <a:ext cx="8496472" cy="5011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5493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1BA2C26-3C89-BE47-BB1B-EAD6EF518EE7}"/>
              </a:ext>
            </a:extLst>
          </p:cNvPr>
          <p:cNvSpPr>
            <a:spLocks noGrp="1"/>
          </p:cNvSpPr>
          <p:nvPr>
            <p:ph type="title"/>
          </p:nvPr>
        </p:nvSpPr>
        <p:spPr/>
        <p:txBody>
          <a:bodyPr/>
          <a:lstStyle/>
          <a:p>
            <a:r>
              <a:rPr lang="nl-NL" dirty="0"/>
              <a:t>Analysis of a </a:t>
            </a:r>
            <a:r>
              <a:rPr lang="nl-NL" dirty="0" err="1"/>
              <a:t>textbook</a:t>
            </a:r>
            <a:r>
              <a:rPr lang="nl-NL" dirty="0"/>
              <a:t> </a:t>
            </a:r>
            <a:r>
              <a:rPr lang="nl-NL" dirty="0" err="1"/>
              <a:t>task</a:t>
            </a:r>
            <a:endParaRPr lang="nl-NL" dirty="0"/>
          </a:p>
        </p:txBody>
      </p:sp>
      <p:sp>
        <p:nvSpPr>
          <p:cNvPr id="7" name="Tekstvak 6">
            <a:extLst>
              <a:ext uri="{FF2B5EF4-FFF2-40B4-BE49-F238E27FC236}">
                <a16:creationId xmlns:a16="http://schemas.microsoft.com/office/drawing/2014/main" id="{E6C205DB-B87C-084F-A3ED-45BA1F3695CD}"/>
              </a:ext>
            </a:extLst>
          </p:cNvPr>
          <p:cNvSpPr txBox="1"/>
          <p:nvPr/>
        </p:nvSpPr>
        <p:spPr>
          <a:xfrm>
            <a:off x="467544" y="5301208"/>
            <a:ext cx="8280920" cy="1754326"/>
          </a:xfrm>
          <a:prstGeom prst="rect">
            <a:avLst/>
          </a:prstGeom>
          <a:noFill/>
        </p:spPr>
        <p:txBody>
          <a:bodyPr wrap="square" rtlCol="0">
            <a:spAutoFit/>
          </a:bodyPr>
          <a:lstStyle/>
          <a:p>
            <a:pPr>
              <a:spcBef>
                <a:spcPts val="400"/>
              </a:spcBef>
            </a:pPr>
            <a:r>
              <a:rPr lang="en-GB" sz="2000" dirty="0">
                <a:latin typeface="Calibri" panose="020F0502020204030204" pitchFamily="34" charset="0"/>
                <a:cs typeface="Calibri" panose="020F0502020204030204" pitchFamily="34" charset="0"/>
              </a:rPr>
              <a:t>In small groups analyse this task:</a:t>
            </a:r>
          </a:p>
          <a:p>
            <a:pPr marL="342900" indent="-342900">
              <a:spcBef>
                <a:spcPts val="400"/>
              </a:spcBef>
              <a:buFont typeface="Arial" panose="020B0604020202020204" pitchFamily="34" charset="0"/>
              <a:buChar char="•"/>
            </a:pPr>
            <a:r>
              <a:rPr lang="en-GB" sz="2000" dirty="0">
                <a:latin typeface="Calibri" panose="020F0502020204030204" pitchFamily="34" charset="0"/>
                <a:cs typeface="Calibri" panose="020F0502020204030204" pitchFamily="34" charset="0"/>
              </a:rPr>
              <a:t>What types of language are used in the unemployment task?</a:t>
            </a:r>
          </a:p>
          <a:p>
            <a:pPr marL="342900" indent="-342900">
              <a:spcBef>
                <a:spcPts val="400"/>
              </a:spcBef>
              <a:buFont typeface="Arial" panose="020B0604020202020204" pitchFamily="34" charset="0"/>
              <a:buChar char="•"/>
            </a:pPr>
            <a:r>
              <a:rPr lang="en-GB" sz="2000" dirty="0">
                <a:latin typeface="Calibri" panose="020F0502020204030204" pitchFamily="34" charset="0"/>
                <a:cs typeface="Calibri" panose="020F0502020204030204" pitchFamily="34" charset="0"/>
              </a:rPr>
              <a:t>Look at the problem through the eyes of the students: what might be difficult for them?</a:t>
            </a:r>
            <a:endParaRPr lang="nl-NL" sz="2000" b="1" dirty="0">
              <a:latin typeface="Calibri" panose="020F0502020204030204" pitchFamily="34" charset="0"/>
              <a:cs typeface="Calibri" panose="020F0502020204030204" pitchFamily="34" charset="0"/>
            </a:endParaRPr>
          </a:p>
          <a:p>
            <a:pPr marL="342900" indent="-342900">
              <a:spcBef>
                <a:spcPts val="400"/>
              </a:spcBef>
            </a:pPr>
            <a:endParaRPr lang="nl-NL" sz="1800" dirty="0">
              <a:latin typeface="Calibri"/>
              <a:cs typeface="Calibri"/>
            </a:endParaRPr>
          </a:p>
        </p:txBody>
      </p:sp>
      <p:grpSp>
        <p:nvGrpSpPr>
          <p:cNvPr id="13" name="Groep 12">
            <a:extLst>
              <a:ext uri="{FF2B5EF4-FFF2-40B4-BE49-F238E27FC236}">
                <a16:creationId xmlns:a16="http://schemas.microsoft.com/office/drawing/2014/main" id="{4606209A-78B6-C740-A180-1CBD51ECFB8D}"/>
              </a:ext>
            </a:extLst>
          </p:cNvPr>
          <p:cNvGrpSpPr/>
          <p:nvPr/>
        </p:nvGrpSpPr>
        <p:grpSpPr>
          <a:xfrm>
            <a:off x="467544" y="1255966"/>
            <a:ext cx="8176677" cy="3458904"/>
            <a:chOff x="467544" y="1255966"/>
            <a:chExt cx="8176677" cy="3458904"/>
          </a:xfrm>
        </p:grpSpPr>
        <p:sp>
          <p:nvSpPr>
            <p:cNvPr id="6" name="Tekstvak 5">
              <a:extLst>
                <a:ext uri="{FF2B5EF4-FFF2-40B4-BE49-F238E27FC236}">
                  <a16:creationId xmlns:a16="http://schemas.microsoft.com/office/drawing/2014/main" id="{BC7157F0-1F8D-9E4C-AF04-29D5946110AA}"/>
                </a:ext>
              </a:extLst>
            </p:cNvPr>
            <p:cNvSpPr txBox="1"/>
            <p:nvPr/>
          </p:nvSpPr>
          <p:spPr>
            <a:xfrm>
              <a:off x="4084500" y="1770474"/>
              <a:ext cx="4559721" cy="2790508"/>
            </a:xfrm>
            <a:prstGeom prst="rect">
              <a:avLst/>
            </a:prstGeom>
            <a:noFill/>
          </p:spPr>
          <p:txBody>
            <a:bodyPr wrap="square" rtlCol="0">
              <a:spAutoFit/>
            </a:bodyPr>
            <a:lstStyle/>
            <a:p>
              <a:pPr marL="342900" indent="-342900">
                <a:spcBef>
                  <a:spcPts val="400"/>
                </a:spcBef>
              </a:pPr>
              <a:r>
                <a:rPr lang="nl-NL" sz="1800" dirty="0">
                  <a:latin typeface="Calibri"/>
                  <a:cs typeface="Calibri"/>
                </a:rPr>
                <a:t>a. 	</a:t>
              </a:r>
              <a:r>
                <a:rPr lang="en-GB" sz="1600" dirty="0">
                  <a:latin typeface="Avenir Book" panose="02000503020000020003" pitchFamily="2" charset="0"/>
                  <a:cs typeface="Calibri"/>
                </a:rPr>
                <a:t>Which country has the lowest unemployment rate?</a:t>
              </a:r>
            </a:p>
            <a:p>
              <a:pPr marL="342900" indent="-342900">
                <a:spcBef>
                  <a:spcPts val="400"/>
                </a:spcBef>
              </a:pPr>
              <a:r>
                <a:rPr lang="en-GB" sz="1600" dirty="0">
                  <a:latin typeface="Avenir Book" panose="02000503020000020003" pitchFamily="2" charset="0"/>
                  <a:cs typeface="Calibri"/>
                </a:rPr>
                <a:t>b. 	What percentage of the </a:t>
              </a:r>
              <a:r>
                <a:rPr lang="en-GB" sz="1600" dirty="0" err="1">
                  <a:latin typeface="Avenir Book" panose="02000503020000020003" pitchFamily="2" charset="0"/>
                  <a:cs typeface="Calibri"/>
                </a:rPr>
                <a:t>labor</a:t>
              </a:r>
              <a:r>
                <a:rPr lang="en-GB" sz="1600" dirty="0">
                  <a:latin typeface="Avenir Book" panose="02000503020000020003" pitchFamily="2" charset="0"/>
                  <a:cs typeface="Calibri"/>
                </a:rPr>
                <a:t> force in France is unemployed?</a:t>
              </a:r>
            </a:p>
            <a:p>
              <a:pPr marL="342900" indent="-342900">
                <a:spcBef>
                  <a:spcPts val="400"/>
                </a:spcBef>
              </a:pPr>
              <a:r>
                <a:rPr lang="en-GB" sz="1600" dirty="0">
                  <a:latin typeface="Avenir Book" panose="02000503020000020003" pitchFamily="2" charset="0"/>
                  <a:cs typeface="Calibri"/>
                </a:rPr>
                <a:t>c.  	Which country has an unemployment rate of approximately 11%?</a:t>
              </a:r>
            </a:p>
            <a:p>
              <a:pPr marL="342900" indent="-342900">
                <a:spcBef>
                  <a:spcPts val="400"/>
                </a:spcBef>
              </a:pPr>
              <a:r>
                <a:rPr lang="en-GB" sz="1600" dirty="0">
                  <a:latin typeface="Avenir Book" panose="02000503020000020003" pitchFamily="2" charset="0"/>
                  <a:cs typeface="Calibri"/>
                </a:rPr>
                <a:t>d.  	Which population group has the highest unemployment rate in all countries?</a:t>
              </a:r>
            </a:p>
            <a:p>
              <a:pPr marL="342900" indent="-342900">
                <a:spcBef>
                  <a:spcPts val="400"/>
                </a:spcBef>
              </a:pPr>
              <a:r>
                <a:rPr lang="en-GB" sz="1600" dirty="0">
                  <a:latin typeface="Avenir Book" panose="02000503020000020003" pitchFamily="2" charset="0"/>
                  <a:cs typeface="Calibri"/>
                </a:rPr>
                <a:t>e. 	What percentage of the Italian </a:t>
              </a:r>
              <a:r>
                <a:rPr lang="en-GB" sz="1600" dirty="0" err="1">
                  <a:latin typeface="Avenir Book" panose="02000503020000020003" pitchFamily="2" charset="0"/>
                  <a:cs typeface="Calibri"/>
                </a:rPr>
                <a:t>labor</a:t>
              </a:r>
              <a:r>
                <a:rPr lang="en-GB" sz="1600" dirty="0">
                  <a:latin typeface="Avenir Book" panose="02000503020000020003" pitchFamily="2" charset="0"/>
                  <a:cs typeface="Calibri"/>
                </a:rPr>
                <a:t> force under the age of 25 is unemployed?</a:t>
              </a:r>
              <a:endParaRPr lang="en-GB" sz="1800" dirty="0">
                <a:latin typeface="Avenir Book" panose="02000503020000020003" pitchFamily="2" charset="0"/>
                <a:cs typeface="Calibri"/>
              </a:endParaRPr>
            </a:p>
          </p:txBody>
        </p:sp>
        <p:grpSp>
          <p:nvGrpSpPr>
            <p:cNvPr id="12" name="Groep 11">
              <a:extLst>
                <a:ext uri="{FF2B5EF4-FFF2-40B4-BE49-F238E27FC236}">
                  <a16:creationId xmlns:a16="http://schemas.microsoft.com/office/drawing/2014/main" id="{12AEAC5A-E43C-A945-B8D9-23373DEDFAB8}"/>
                </a:ext>
              </a:extLst>
            </p:cNvPr>
            <p:cNvGrpSpPr/>
            <p:nvPr/>
          </p:nvGrpSpPr>
          <p:grpSpPr>
            <a:xfrm>
              <a:off x="467544" y="1255966"/>
              <a:ext cx="3777961" cy="3458904"/>
              <a:chOff x="467544" y="1255966"/>
              <a:chExt cx="3777961" cy="3458904"/>
            </a:xfrm>
          </p:grpSpPr>
          <p:pic>
            <p:nvPicPr>
              <p:cNvPr id="9" name="Afbeelding 8" descr="Afbeelding met schermafbeelding&#10;&#10;Automatisch gegenereerde beschrijving">
                <a:extLst>
                  <a:ext uri="{FF2B5EF4-FFF2-40B4-BE49-F238E27FC236}">
                    <a16:creationId xmlns:a16="http://schemas.microsoft.com/office/drawing/2014/main" id="{5B95E331-2DEA-D240-A73E-0073419B1E11}"/>
                  </a:ext>
                </a:extLst>
              </p:cNvPr>
              <p:cNvPicPr>
                <a:picLocks noChangeAspect="1"/>
              </p:cNvPicPr>
              <p:nvPr/>
            </p:nvPicPr>
            <p:blipFill>
              <a:blip r:embed="rId3"/>
              <a:stretch>
                <a:fillRect/>
              </a:stretch>
            </p:blipFill>
            <p:spPr>
              <a:xfrm>
                <a:off x="467544" y="1474801"/>
                <a:ext cx="3382822" cy="3240069"/>
              </a:xfrm>
              <a:prstGeom prst="rect">
                <a:avLst/>
              </a:prstGeom>
            </p:spPr>
          </p:pic>
          <p:sp>
            <p:nvSpPr>
              <p:cNvPr id="11" name="Tekstvak 10">
                <a:extLst>
                  <a:ext uri="{FF2B5EF4-FFF2-40B4-BE49-F238E27FC236}">
                    <a16:creationId xmlns:a16="http://schemas.microsoft.com/office/drawing/2014/main" id="{069FAC79-B536-4448-9AF1-DDF262D20D16}"/>
                  </a:ext>
                </a:extLst>
              </p:cNvPr>
              <p:cNvSpPr txBox="1"/>
              <p:nvPr/>
            </p:nvSpPr>
            <p:spPr>
              <a:xfrm>
                <a:off x="714280" y="1255966"/>
                <a:ext cx="3531225" cy="307777"/>
              </a:xfrm>
              <a:prstGeom prst="rect">
                <a:avLst/>
              </a:prstGeom>
              <a:noFill/>
            </p:spPr>
            <p:txBody>
              <a:bodyPr wrap="square" rtlCol="0">
                <a:spAutoFit/>
              </a:bodyPr>
              <a:lstStyle/>
              <a:p>
                <a:pPr marL="342900" indent="-342900">
                  <a:spcBef>
                    <a:spcPts val="400"/>
                  </a:spcBef>
                </a:pPr>
                <a:r>
                  <a:rPr lang="en-AU" sz="1400" dirty="0">
                    <a:latin typeface="Calibri"/>
                    <a:cs typeface="Calibri"/>
                  </a:rPr>
                  <a:t>Unemployment</a:t>
                </a:r>
                <a:r>
                  <a:rPr lang="nl-NL" sz="1400" dirty="0">
                    <a:latin typeface="Calibri"/>
                    <a:cs typeface="Calibri"/>
                  </a:rPr>
                  <a:t> in Europe (2000)</a:t>
                </a:r>
              </a:p>
            </p:txBody>
          </p:sp>
        </p:grpSp>
      </p:grpSp>
    </p:spTree>
    <p:extLst>
      <p:ext uri="{BB962C8B-B14F-4D97-AF65-F5344CB8AC3E}">
        <p14:creationId xmlns:p14="http://schemas.microsoft.com/office/powerpoint/2010/main" val="3043431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9A6FB15-7106-324F-8C78-26F8808640D9}"/>
              </a:ext>
            </a:extLst>
          </p:cNvPr>
          <p:cNvSpPr>
            <a:spLocks noGrp="1"/>
          </p:cNvSpPr>
          <p:nvPr>
            <p:ph idx="1"/>
          </p:nvPr>
        </p:nvSpPr>
        <p:spPr/>
        <p:txBody>
          <a:bodyPr/>
          <a:lstStyle/>
          <a:p>
            <a:pPr marL="0" indent="0">
              <a:buNone/>
            </a:pPr>
            <a:r>
              <a:rPr lang="nl-NL" b="1" dirty="0"/>
              <a:t>Types of </a:t>
            </a:r>
            <a:r>
              <a:rPr lang="nl-NL" b="1" dirty="0" err="1"/>
              <a:t>language</a:t>
            </a:r>
            <a:endParaRPr lang="nl-NL" b="1" dirty="0"/>
          </a:p>
          <a:p>
            <a:pPr marL="0" indent="0">
              <a:buNone/>
            </a:pPr>
            <a:r>
              <a:rPr lang="nl-NL" dirty="0"/>
              <a:t>Mathematical </a:t>
            </a:r>
            <a:r>
              <a:rPr lang="nl-NL" dirty="0" err="1"/>
              <a:t>language</a:t>
            </a:r>
            <a:r>
              <a:rPr lang="nl-NL" dirty="0"/>
              <a:t> 	-&gt; .........</a:t>
            </a:r>
          </a:p>
          <a:p>
            <a:pPr marL="0" indent="0">
              <a:buNone/>
            </a:pPr>
            <a:endParaRPr lang="nl-NL" dirty="0"/>
          </a:p>
          <a:p>
            <a:pPr marL="0" indent="0">
              <a:buNone/>
            </a:pPr>
            <a:r>
              <a:rPr lang="nl-NL" dirty="0"/>
              <a:t>School </a:t>
            </a:r>
            <a:r>
              <a:rPr lang="nl-NL" dirty="0" err="1"/>
              <a:t>language</a:t>
            </a:r>
            <a:r>
              <a:rPr lang="nl-NL" dirty="0"/>
              <a:t>		-&gt; ...........</a:t>
            </a:r>
          </a:p>
          <a:p>
            <a:pPr marL="0" indent="0">
              <a:buNone/>
            </a:pPr>
            <a:endParaRPr lang="nl-NL" dirty="0"/>
          </a:p>
          <a:p>
            <a:pPr marL="0" indent="0">
              <a:buNone/>
            </a:pPr>
            <a:r>
              <a:rPr lang="nl-NL" dirty="0" err="1"/>
              <a:t>Everyday</a:t>
            </a:r>
            <a:r>
              <a:rPr lang="nl-NL" dirty="0"/>
              <a:t> </a:t>
            </a:r>
            <a:r>
              <a:rPr lang="nl-NL" dirty="0" err="1"/>
              <a:t>language</a:t>
            </a:r>
            <a:r>
              <a:rPr lang="nl-NL" dirty="0"/>
              <a:t>	-&gt; ...........</a:t>
            </a:r>
          </a:p>
          <a:p>
            <a:pPr marL="0" indent="0">
              <a:buNone/>
            </a:pPr>
            <a:endParaRPr lang="nl-NL" dirty="0"/>
          </a:p>
          <a:p>
            <a:pPr marL="0" indent="0">
              <a:buNone/>
            </a:pPr>
            <a:r>
              <a:rPr lang="nl-NL" b="1" dirty="0"/>
              <a:t>Student </a:t>
            </a:r>
            <a:r>
              <a:rPr lang="nl-NL" b="1" dirty="0" err="1"/>
              <a:t>difficulties</a:t>
            </a:r>
            <a:endParaRPr lang="nl-NL" b="1"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sp>
        <p:nvSpPr>
          <p:cNvPr id="3" name="Titel 2">
            <a:extLst>
              <a:ext uri="{FF2B5EF4-FFF2-40B4-BE49-F238E27FC236}">
                <a16:creationId xmlns:a16="http://schemas.microsoft.com/office/drawing/2014/main" id="{5400F789-DA35-1846-B3B7-8AAD82A0334E}"/>
              </a:ext>
            </a:extLst>
          </p:cNvPr>
          <p:cNvSpPr>
            <a:spLocks noGrp="1"/>
          </p:cNvSpPr>
          <p:nvPr>
            <p:ph type="title"/>
          </p:nvPr>
        </p:nvSpPr>
        <p:spPr/>
        <p:txBody>
          <a:bodyPr/>
          <a:lstStyle/>
          <a:p>
            <a:r>
              <a:rPr lang="nl-NL" dirty="0" err="1"/>
              <a:t>Discussion</a:t>
            </a:r>
            <a:r>
              <a:rPr lang="nl-NL" dirty="0"/>
              <a:t> of </a:t>
            </a:r>
            <a:r>
              <a:rPr lang="nl-NL" dirty="0" err="1"/>
              <a:t>the</a:t>
            </a:r>
            <a:r>
              <a:rPr lang="nl-NL" dirty="0"/>
              <a:t> analysis</a:t>
            </a:r>
          </a:p>
        </p:txBody>
      </p:sp>
    </p:spTree>
    <p:extLst>
      <p:ext uri="{BB962C8B-B14F-4D97-AF65-F5344CB8AC3E}">
        <p14:creationId xmlns:p14="http://schemas.microsoft.com/office/powerpoint/2010/main" val="1008687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1F1CD40C-EDB5-4D69-9C40-BE73BAD98BE1}"/>
              </a:ext>
            </a:extLst>
          </p:cNvPr>
          <p:cNvSpPr>
            <a:spLocks noGrp="1" noChangeArrowheads="1"/>
          </p:cNvSpPr>
          <p:nvPr>
            <p:ph type="title"/>
          </p:nvPr>
        </p:nvSpPr>
        <p:spPr>
          <a:xfrm>
            <a:off x="539750" y="333375"/>
            <a:ext cx="8001000" cy="488950"/>
          </a:xfrm>
        </p:spPr>
        <p:txBody>
          <a:bodyPr/>
          <a:lstStyle/>
          <a:p>
            <a:r>
              <a:rPr lang="nl-NL" altLang="nl-NL">
                <a:solidFill>
                  <a:schemeClr val="tx1"/>
                </a:solidFill>
              </a:rPr>
              <a:t>Academic language</a:t>
            </a:r>
            <a:endParaRPr lang="en-US" altLang="nl-NL"/>
          </a:p>
        </p:txBody>
      </p:sp>
      <p:sp>
        <p:nvSpPr>
          <p:cNvPr id="32771" name="Content Placeholder 2">
            <a:extLst>
              <a:ext uri="{FF2B5EF4-FFF2-40B4-BE49-F238E27FC236}">
                <a16:creationId xmlns:a16="http://schemas.microsoft.com/office/drawing/2014/main" id="{6E21D583-7624-4E75-9C55-88791C8ACD2C}"/>
              </a:ext>
            </a:extLst>
          </p:cNvPr>
          <p:cNvSpPr>
            <a:spLocks noGrp="1" noChangeArrowheads="1"/>
          </p:cNvSpPr>
          <p:nvPr>
            <p:ph idx="1"/>
          </p:nvPr>
        </p:nvSpPr>
        <p:spPr>
          <a:xfrm>
            <a:off x="539750" y="1341438"/>
            <a:ext cx="8001000" cy="4897437"/>
          </a:xfrm>
        </p:spPr>
        <p:txBody>
          <a:bodyPr/>
          <a:lstStyle/>
          <a:p>
            <a:pPr marL="0" indent="0">
              <a:buFont typeface="Times" panose="02020603050405020304" pitchFamily="18" charset="0"/>
              <a:buNone/>
            </a:pPr>
            <a:r>
              <a:rPr lang="en-AU" altLang="nl-NL" sz="2000" dirty="0"/>
              <a:t>Academic language is the language used in school to learn, speak and write about academic subjects</a:t>
            </a:r>
            <a:r>
              <a:rPr lang="en-AU" altLang="nl-NL" sz="2000" i="1" dirty="0"/>
              <a:t>. </a:t>
            </a:r>
          </a:p>
          <a:p>
            <a:pPr marL="0" indent="0">
              <a:buFont typeface="Times" panose="02020603050405020304" pitchFamily="18" charset="0"/>
              <a:buNone/>
            </a:pPr>
            <a:r>
              <a:rPr lang="en-AU" altLang="nl-NL" sz="2000" dirty="0"/>
              <a:t>It provides </a:t>
            </a:r>
            <a:r>
              <a:rPr lang="en-AU" altLang="nl-NL" sz="2000" dirty="0" err="1"/>
              <a:t>acces</a:t>
            </a:r>
            <a:r>
              <a:rPr lang="en-AU" altLang="nl-NL" sz="2000" dirty="0"/>
              <a:t> to specialised forms of reasoning that are needed to optimally participate in particular </a:t>
            </a:r>
            <a:r>
              <a:rPr lang="en-AU" altLang="nl-NL" sz="2000" dirty="0" err="1"/>
              <a:t>schoolsubjects</a:t>
            </a:r>
            <a:endParaRPr lang="en-AU" altLang="nl-NL" sz="2000" dirty="0"/>
          </a:p>
          <a:p>
            <a:pPr marL="0" indent="0">
              <a:buFont typeface="Times" panose="02020603050405020304" pitchFamily="18" charset="0"/>
              <a:buNone/>
            </a:pPr>
            <a:r>
              <a:rPr lang="en-AU" altLang="nl-NL" sz="2000" dirty="0"/>
              <a:t>(</a:t>
            </a:r>
            <a:r>
              <a:rPr lang="en-AU" altLang="nl-NL" sz="2000" i="1" dirty="0"/>
              <a:t>Gibbons, 2009</a:t>
            </a:r>
            <a:r>
              <a:rPr lang="en-AU" altLang="nl-NL" sz="2000" dirty="0"/>
              <a:t>).</a:t>
            </a:r>
          </a:p>
          <a:p>
            <a:pPr marL="0" indent="0">
              <a:buFont typeface="Times" panose="02020603050405020304" pitchFamily="18" charset="0"/>
              <a:buNone/>
            </a:pPr>
            <a:endParaRPr lang="en-AU" altLang="nl-NL" sz="2000" dirty="0"/>
          </a:p>
          <a:p>
            <a:pPr marL="0" indent="0">
              <a:buFont typeface="Times" panose="02020603050405020304" pitchFamily="18" charset="0"/>
              <a:buNone/>
            </a:pPr>
            <a:r>
              <a:rPr lang="en-AU" altLang="nl-NL" sz="2000" dirty="0"/>
              <a:t>It is not only a question of learning new words but also of learning new styles of meaning and modes of argumentation.</a:t>
            </a:r>
          </a:p>
          <a:p>
            <a:pPr marL="0" indent="0">
              <a:buFont typeface="Times" panose="02020603050405020304" pitchFamily="18" charset="0"/>
              <a:buNone/>
            </a:pPr>
            <a:endParaRPr lang="en-AU" altLang="nl-NL" sz="2000" dirty="0"/>
          </a:p>
          <a:p>
            <a:pPr marL="0" indent="0">
              <a:buFont typeface="Times" panose="02020603050405020304" pitchFamily="18" charset="0"/>
              <a:buNone/>
            </a:pPr>
            <a:r>
              <a:rPr lang="en-AU" altLang="nl-NL" sz="2000" dirty="0"/>
              <a:t>Every school subject is constructed in language but the forms and patterns language takes vary from discipline to discipline.</a:t>
            </a:r>
          </a:p>
          <a:p>
            <a:pPr marL="0" indent="0">
              <a:buFont typeface="Times" panose="02020603050405020304" pitchFamily="18" charset="0"/>
              <a:buNone/>
            </a:pPr>
            <a:r>
              <a:rPr lang="en-AU" altLang="nl-NL" sz="2000" dirty="0"/>
              <a:t>(</a:t>
            </a:r>
            <a:r>
              <a:rPr lang="en-AU" altLang="nl-NL" sz="2000" i="1" dirty="0" err="1"/>
              <a:t>Schleppegrell</a:t>
            </a:r>
            <a:r>
              <a:rPr lang="en-AU" altLang="nl-NL" sz="2000" i="1" dirty="0"/>
              <a:t>, 2010</a:t>
            </a:r>
            <a:r>
              <a:rPr lang="en-AU" altLang="nl-NL" sz="2000" dirty="0"/>
              <a:t>)</a:t>
            </a:r>
          </a:p>
          <a:p>
            <a:pPr marL="0" indent="0">
              <a:buFont typeface="Times" panose="02020603050405020304" pitchFamily="18" charset="0"/>
              <a:buNone/>
            </a:pPr>
            <a:endParaRPr lang="nl-NL" altLang="nl-NL" sz="2000" dirty="0"/>
          </a:p>
          <a:p>
            <a:pPr marL="0" indent="0">
              <a:buFont typeface="Times" panose="02020603050405020304" pitchFamily="18" charset="0"/>
              <a:buNone/>
            </a:pPr>
            <a:endParaRPr lang="nl-NL" altLang="nl-NL" sz="2000" dirty="0"/>
          </a:p>
          <a:p>
            <a:pPr marL="0" indent="0">
              <a:buFont typeface="Times" panose="02020603050405020304" pitchFamily="18" charset="0"/>
              <a:buNone/>
            </a:pPr>
            <a:endParaRPr lang="nl-NL" altLang="nl-NL" sz="2000" dirty="0"/>
          </a:p>
          <a:p>
            <a:pPr marL="0" indent="0">
              <a:buFont typeface="Times" panose="02020603050405020304" pitchFamily="18" charset="0"/>
              <a:buNone/>
            </a:pPr>
            <a:endParaRPr lang="nl-NL" altLang="nl-NL" sz="2000" i="1" dirty="0"/>
          </a:p>
        </p:txBody>
      </p:sp>
      <p:sp>
        <p:nvSpPr>
          <p:cNvPr id="4" name="Date Placeholder 3">
            <a:extLst>
              <a:ext uri="{FF2B5EF4-FFF2-40B4-BE49-F238E27FC236}">
                <a16:creationId xmlns:a16="http://schemas.microsoft.com/office/drawing/2014/main" id="{C7B999D8-2C63-40CE-9139-67B74DC998C7}"/>
              </a:ext>
            </a:extLst>
          </p:cNvPr>
          <p:cNvSpPr>
            <a:spLocks noGrp="1"/>
          </p:cNvSpPr>
          <p:nvPr>
            <p:ph type="dt" sz="quarter" idx="10"/>
          </p:nvPr>
        </p:nvSpPr>
        <p:spPr bwMode="auto">
          <a:xfrm>
            <a:off x="0" y="6553200"/>
            <a:ext cx="19050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800" kern="1200">
                <a:solidFill>
                  <a:srgbClr val="FFFFFF"/>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fld id="{6A8A28C3-A8BE-4165-95F2-A0661493C84B}" type="datetime1">
              <a:rPr lang="en-US" smtClean="0"/>
              <a:pPr>
                <a:defRPr/>
              </a:pPr>
              <a:t>8/28/20</a:t>
            </a:fld>
            <a:endParaRPr lang="en-US">
              <a:solidFill>
                <a:schemeClr val="tx1"/>
              </a:solidFill>
            </a:endParaRPr>
          </a:p>
        </p:txBody>
      </p:sp>
      <p:sp>
        <p:nvSpPr>
          <p:cNvPr id="32773" name="Slide Number Placeholder 5">
            <a:extLst>
              <a:ext uri="{FF2B5EF4-FFF2-40B4-BE49-F238E27FC236}">
                <a16:creationId xmlns:a16="http://schemas.microsoft.com/office/drawing/2014/main" id="{B0A99242-23A9-470C-A409-2FE3E2F96047}"/>
              </a:ext>
            </a:extLst>
          </p:cNvPr>
          <p:cNvSpPr>
            <a:spLocks noGrp="1" noChangeArrowheads="1"/>
          </p:cNvSpPr>
          <p:nvPr>
            <p:ph type="sldNum" sz="quarter" idx="12"/>
          </p:nvPr>
        </p:nvSpPr>
        <p:spPr bwMode="auto">
          <a:xfrm>
            <a:off x="6705600" y="6553200"/>
            <a:ext cx="1905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kern="1200" smtClean="0">
                <a:solidFill>
                  <a:srgbClr val="FFFFFF"/>
                </a:solidFill>
                <a:latin typeface="Verdana" panose="020B0604030504040204" pitchFamily="34" charset="0"/>
                <a:ea typeface="Osaka" pitchFamily="16"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ClrTx/>
              <a:buSzTx/>
              <a:buFontTx/>
              <a:buNone/>
              <a:defRPr/>
            </a:pPr>
            <a:fld id="{7B7F686F-CCB0-4AE9-ACA7-AE314BD1C404}" type="slidenum">
              <a:rPr lang="en-US" altLang="nl-NL" smtClean="0"/>
              <a:pPr>
                <a:spcBef>
                  <a:spcPct val="0"/>
                </a:spcBef>
                <a:buClrTx/>
                <a:buSzTx/>
                <a:buFontTx/>
                <a:buNone/>
                <a:defRPr/>
              </a:pPr>
              <a:t>15</a:t>
            </a:fld>
            <a:endParaRPr lang="en-US" altLang="nl-NL" sz="1400">
              <a:solidFill>
                <a:schemeClr val="tx1"/>
              </a:solidFill>
            </a:endParaRPr>
          </a:p>
        </p:txBody>
      </p:sp>
      <p:sp>
        <p:nvSpPr>
          <p:cNvPr id="7" name="Tijdelijke aanduiding voor voettekst 4">
            <a:extLst>
              <a:ext uri="{FF2B5EF4-FFF2-40B4-BE49-F238E27FC236}">
                <a16:creationId xmlns:a16="http://schemas.microsoft.com/office/drawing/2014/main" id="{9AD19E7E-A5EE-4FF3-98FF-48050256E07B}"/>
              </a:ext>
            </a:extLst>
          </p:cNvPr>
          <p:cNvSpPr>
            <a:spLocks noGrp="1"/>
          </p:cNvSpPr>
          <p:nvPr>
            <p:ph type="ftr" sz="quarter" idx="11"/>
          </p:nvPr>
        </p:nvSpPr>
        <p:spPr bwMode="auto">
          <a:xfrm>
            <a:off x="2209800" y="6553200"/>
            <a:ext cx="28956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800" kern="1200">
                <a:solidFill>
                  <a:srgbClr val="FFFFFF"/>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r>
              <a:rPr lang="en-US"/>
              <a:t>ORD 9 juni 2011</a:t>
            </a:r>
            <a:endParaRPr lang="en-US" sz="1400" dirty="0">
              <a:solidFill>
                <a:schemeClr val="tx1"/>
              </a:solidFill>
            </a:endParaRPr>
          </a:p>
        </p:txBody>
      </p:sp>
    </p:spTree>
    <p:extLst>
      <p:ext uri="{BB962C8B-B14F-4D97-AF65-F5344CB8AC3E}">
        <p14:creationId xmlns:p14="http://schemas.microsoft.com/office/powerpoint/2010/main" val="4052591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8" name="Rectangle 36"/>
          <p:cNvSpPr>
            <a:spLocks noChangeArrowheads="1"/>
          </p:cNvSpPr>
          <p:nvPr/>
        </p:nvSpPr>
        <p:spPr bwMode="auto">
          <a:xfrm>
            <a:off x="0" y="-230832"/>
            <a:ext cx="18473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GB" dirty="0">
              <a:latin typeface="Calibri" charset="0"/>
            </a:endParaRPr>
          </a:p>
        </p:txBody>
      </p:sp>
      <p:sp>
        <p:nvSpPr>
          <p:cNvPr id="11269" name="AutoShape 35"/>
          <p:cNvSpPr>
            <a:spLocks noChangeAspect="1" noChangeArrowheads="1" noTextEdit="1"/>
          </p:cNvSpPr>
          <p:nvPr/>
        </p:nvSpPr>
        <p:spPr bwMode="auto">
          <a:xfrm>
            <a:off x="-36513" y="620713"/>
            <a:ext cx="9504363" cy="5329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p>
        </p:txBody>
      </p:sp>
      <p:sp>
        <p:nvSpPr>
          <p:cNvPr id="33799" name="AutoShape 34"/>
          <p:cNvSpPr>
            <a:spLocks noChangeArrowheads="1"/>
          </p:cNvSpPr>
          <p:nvPr/>
        </p:nvSpPr>
        <p:spPr bwMode="auto">
          <a:xfrm>
            <a:off x="407988" y="5603007"/>
            <a:ext cx="8235950" cy="576262"/>
          </a:xfrm>
          <a:prstGeom prst="flowChartInputOutput">
            <a:avLst/>
          </a:prstGeom>
          <a:solidFill>
            <a:srgbClr val="9F9FFF"/>
          </a:solidFill>
          <a:ln w="9525">
            <a:solidFill>
              <a:srgbClr val="C0C0C0"/>
            </a:solidFill>
            <a:miter lim="800000"/>
            <a:headEnd/>
            <a:tailEnd/>
          </a:ln>
        </p:spPr>
        <p:txBody>
          <a:bodyPr lIns="0" tIns="0" rIns="0" bIns="0" anchor="ctr"/>
          <a:lstStyle/>
          <a:p>
            <a:pPr algn="ctr" eaLnBrk="1" hangingPunct="1">
              <a:spcBef>
                <a:spcPct val="0"/>
              </a:spcBef>
              <a:buFontTx/>
              <a:buNone/>
            </a:pPr>
            <a:r>
              <a:rPr lang="en-GB" sz="1800" dirty="0">
                <a:latin typeface="Calibri" charset="0"/>
                <a:cs typeface="Times New Roman" charset="0"/>
              </a:rPr>
              <a:t>Concrete representation</a:t>
            </a:r>
            <a:br>
              <a:rPr lang="en-GB" sz="1800" dirty="0">
                <a:latin typeface="Calibri" charset="0"/>
                <a:cs typeface="Times New Roman" charset="0"/>
              </a:rPr>
            </a:br>
            <a:r>
              <a:rPr lang="en-GB" sz="1800" dirty="0">
                <a:latin typeface="Calibri" charset="0"/>
                <a:cs typeface="Times New Roman" charset="0"/>
              </a:rPr>
              <a:t>(artefact, actions etc.)</a:t>
            </a:r>
          </a:p>
        </p:txBody>
      </p:sp>
      <p:sp>
        <p:nvSpPr>
          <p:cNvPr id="33800" name="AutoShape 33"/>
          <p:cNvSpPr>
            <a:spLocks noChangeArrowheads="1"/>
          </p:cNvSpPr>
          <p:nvPr/>
        </p:nvSpPr>
        <p:spPr bwMode="auto">
          <a:xfrm>
            <a:off x="469900" y="1426294"/>
            <a:ext cx="8237538" cy="576263"/>
          </a:xfrm>
          <a:prstGeom prst="flowChartInputOutput">
            <a:avLst/>
          </a:prstGeom>
          <a:solidFill>
            <a:srgbClr val="FFC46D"/>
          </a:solidFill>
          <a:ln w="9525">
            <a:solidFill>
              <a:srgbClr val="C0C0C0"/>
            </a:solidFill>
            <a:miter lim="800000"/>
            <a:headEnd/>
            <a:tailEnd/>
          </a:ln>
        </p:spPr>
        <p:txBody>
          <a:bodyPr lIns="0" tIns="0" rIns="0" bIns="0" anchor="ctr"/>
          <a:lstStyle/>
          <a:p>
            <a:pPr algn="ctr" eaLnBrk="1" hangingPunct="1">
              <a:spcBef>
                <a:spcPct val="0"/>
              </a:spcBef>
              <a:buFontTx/>
              <a:buNone/>
            </a:pPr>
            <a:r>
              <a:rPr lang="en-GB" sz="1800" dirty="0">
                <a:latin typeface="Calibri" charset="0"/>
                <a:cs typeface="Times New Roman" charset="0"/>
              </a:rPr>
              <a:t>Symbolic-algebraic representation</a:t>
            </a:r>
            <a:endParaRPr lang="en-GB" sz="2800" dirty="0">
              <a:latin typeface="Calibri" charset="0"/>
              <a:cs typeface="Times New Roman" charset="0"/>
            </a:endParaRPr>
          </a:p>
        </p:txBody>
      </p:sp>
      <p:sp>
        <p:nvSpPr>
          <p:cNvPr id="11272" name="Line 32"/>
          <p:cNvSpPr>
            <a:spLocks noChangeShapeType="1"/>
          </p:cNvSpPr>
          <p:nvPr/>
        </p:nvSpPr>
        <p:spPr bwMode="auto">
          <a:xfrm flipH="1">
            <a:off x="3638550" y="4063132"/>
            <a:ext cx="1838325" cy="704850"/>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GB" dirty="0"/>
          </a:p>
        </p:txBody>
      </p:sp>
      <p:sp>
        <p:nvSpPr>
          <p:cNvPr id="33802" name="AutoShape 31"/>
          <p:cNvSpPr>
            <a:spLocks noChangeArrowheads="1"/>
          </p:cNvSpPr>
          <p:nvPr/>
        </p:nvSpPr>
        <p:spPr bwMode="auto">
          <a:xfrm>
            <a:off x="469900" y="4926732"/>
            <a:ext cx="8237538" cy="576262"/>
          </a:xfrm>
          <a:prstGeom prst="flowChartInputOutput">
            <a:avLst/>
          </a:prstGeom>
          <a:solidFill>
            <a:srgbClr val="9F9FFF"/>
          </a:solidFill>
          <a:ln w="9525">
            <a:solidFill>
              <a:srgbClr val="808080"/>
            </a:solidFill>
            <a:miter lim="800000"/>
            <a:headEnd/>
            <a:tailEnd/>
          </a:ln>
        </p:spPr>
        <p:txBody>
          <a:bodyPr lIns="0" tIns="0" rIns="0" bIns="0" anchor="ctr"/>
          <a:lstStyle/>
          <a:p>
            <a:pPr algn="ctr" eaLnBrk="1" hangingPunct="1">
              <a:spcBef>
                <a:spcPct val="0"/>
              </a:spcBef>
              <a:buFontTx/>
              <a:buNone/>
            </a:pPr>
            <a:r>
              <a:rPr lang="en-GB" sz="1800" dirty="0">
                <a:latin typeface="Calibri" charset="0"/>
                <a:cs typeface="Times New Roman" charset="0"/>
              </a:rPr>
              <a:t>Graphical representation</a:t>
            </a:r>
          </a:p>
        </p:txBody>
      </p:sp>
      <p:grpSp>
        <p:nvGrpSpPr>
          <p:cNvPr id="11274" name="Group 27"/>
          <p:cNvGrpSpPr>
            <a:grpSpLocks/>
          </p:cNvGrpSpPr>
          <p:nvPr/>
        </p:nvGrpSpPr>
        <p:grpSpPr bwMode="auto">
          <a:xfrm>
            <a:off x="469900" y="4206007"/>
            <a:ext cx="8237538" cy="576262"/>
            <a:chOff x="1840" y="4034"/>
            <a:chExt cx="6864" cy="480"/>
          </a:xfrm>
        </p:grpSpPr>
        <p:sp>
          <p:nvSpPr>
            <p:cNvPr id="11300" name="AutoShape 30"/>
            <p:cNvSpPr>
              <a:spLocks noChangeArrowheads="1"/>
            </p:cNvSpPr>
            <p:nvPr/>
          </p:nvSpPr>
          <p:spPr bwMode="auto">
            <a:xfrm>
              <a:off x="1840" y="4034"/>
              <a:ext cx="6864" cy="480"/>
            </a:xfrm>
            <a:prstGeom prst="flowChartInputOutput">
              <a:avLst/>
            </a:prstGeom>
            <a:solidFill>
              <a:srgbClr val="BDEA64"/>
            </a:solidFill>
            <a:ln w="9525">
              <a:solidFill>
                <a:srgbClr val="808080"/>
              </a:solidFill>
              <a:miter lim="800000"/>
              <a:headEnd/>
              <a:tailEnd/>
            </a:ln>
          </p:spPr>
          <p:txBody>
            <a:bodyPr lIns="0" tIns="0" rIns="0" bIns="0"/>
            <a:lstStyle/>
            <a:p>
              <a:pPr eaLnBrk="1" hangingPunct="1">
                <a:spcBef>
                  <a:spcPct val="0"/>
                </a:spcBef>
                <a:buFontTx/>
                <a:buNone/>
              </a:pPr>
              <a:endParaRPr lang="en-GB" sz="2400" dirty="0">
                <a:latin typeface="Times New Roman" charset="0"/>
              </a:endParaRPr>
            </a:p>
          </p:txBody>
        </p:sp>
        <p:sp>
          <p:nvSpPr>
            <p:cNvPr id="11301" name="Text Box 29"/>
            <p:cNvSpPr txBox="1">
              <a:spLocks noChangeArrowheads="1"/>
            </p:cNvSpPr>
            <p:nvPr/>
          </p:nvSpPr>
          <p:spPr bwMode="auto">
            <a:xfrm>
              <a:off x="2618" y="4046"/>
              <a:ext cx="2280" cy="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1200">
                  <a:solidFill>
                    <a:schemeClr val="tx1"/>
                  </a:solidFill>
                  <a:latin typeface="Tahoma" charset="0"/>
                  <a:ea typeface="ＭＳ Ｐゴシック" charset="0"/>
                  <a:cs typeface="ＭＳ Ｐゴシック" charset="0"/>
                </a:defRPr>
              </a:lvl1pPr>
              <a:lvl2pPr marL="742950" indent="-285750">
                <a:defRPr sz="1200">
                  <a:solidFill>
                    <a:schemeClr val="tx1"/>
                  </a:solidFill>
                  <a:latin typeface="Tahoma" charset="0"/>
                  <a:ea typeface="ＭＳ Ｐゴシック" charset="0"/>
                </a:defRPr>
              </a:lvl2pPr>
              <a:lvl3pPr marL="1143000" indent="-228600">
                <a:defRPr sz="1200">
                  <a:solidFill>
                    <a:schemeClr val="tx1"/>
                  </a:solidFill>
                  <a:latin typeface="Tahoma" charset="0"/>
                  <a:ea typeface="ＭＳ Ｐゴシック" charset="0"/>
                </a:defRPr>
              </a:lvl3pPr>
              <a:lvl4pPr marL="1600200" indent="-228600">
                <a:defRPr sz="1200">
                  <a:solidFill>
                    <a:schemeClr val="tx1"/>
                  </a:solidFill>
                  <a:latin typeface="Tahoma" charset="0"/>
                  <a:ea typeface="ＭＳ Ｐゴシック" charset="0"/>
                </a:defRPr>
              </a:lvl4pPr>
              <a:lvl5pPr marL="2057400" indent="-228600">
                <a:defRPr sz="1200">
                  <a:solidFill>
                    <a:schemeClr val="tx1"/>
                  </a:solidFill>
                  <a:latin typeface="Tahoma" charset="0"/>
                  <a:ea typeface="ＭＳ Ｐゴシック" charset="0"/>
                </a:defRPr>
              </a:lvl5pPr>
              <a:lvl6pPr marL="2514600" indent="-228600" eaLnBrk="0" fontAlgn="base" hangingPunct="0">
                <a:spcBef>
                  <a:spcPct val="50000"/>
                </a:spcBef>
                <a:spcAft>
                  <a:spcPct val="0"/>
                </a:spcAft>
                <a:buChar char="•"/>
                <a:defRPr sz="1200">
                  <a:solidFill>
                    <a:schemeClr val="tx1"/>
                  </a:solidFill>
                  <a:latin typeface="Tahoma" charset="0"/>
                  <a:ea typeface="ＭＳ Ｐゴシック" charset="0"/>
                </a:defRPr>
              </a:lvl6pPr>
              <a:lvl7pPr marL="2971800" indent="-228600" eaLnBrk="0" fontAlgn="base" hangingPunct="0">
                <a:spcBef>
                  <a:spcPct val="50000"/>
                </a:spcBef>
                <a:spcAft>
                  <a:spcPct val="0"/>
                </a:spcAft>
                <a:buChar char="•"/>
                <a:defRPr sz="1200">
                  <a:solidFill>
                    <a:schemeClr val="tx1"/>
                  </a:solidFill>
                  <a:latin typeface="Tahoma" charset="0"/>
                  <a:ea typeface="ＭＳ Ｐゴシック" charset="0"/>
                </a:defRPr>
              </a:lvl7pPr>
              <a:lvl8pPr marL="3429000" indent="-228600" eaLnBrk="0" fontAlgn="base" hangingPunct="0">
                <a:spcBef>
                  <a:spcPct val="50000"/>
                </a:spcBef>
                <a:spcAft>
                  <a:spcPct val="0"/>
                </a:spcAft>
                <a:buChar char="•"/>
                <a:defRPr sz="1200">
                  <a:solidFill>
                    <a:schemeClr val="tx1"/>
                  </a:solidFill>
                  <a:latin typeface="Tahoma" charset="0"/>
                  <a:ea typeface="ＭＳ Ｐゴシック" charset="0"/>
                </a:defRPr>
              </a:lvl8pPr>
              <a:lvl9pPr marL="3886200" indent="-228600" eaLnBrk="0" fontAlgn="base" hangingPunct="0">
                <a:spcBef>
                  <a:spcPct val="50000"/>
                </a:spcBef>
                <a:spcAft>
                  <a:spcPct val="0"/>
                </a:spcAft>
                <a:buChar char="•"/>
                <a:defRPr sz="1200">
                  <a:solidFill>
                    <a:schemeClr val="tx1"/>
                  </a:solidFill>
                  <a:latin typeface="Tahoma" charset="0"/>
                  <a:ea typeface="ＭＳ Ｐゴシック" charset="0"/>
                </a:defRPr>
              </a:lvl9pPr>
            </a:lstStyle>
            <a:p>
              <a:pPr eaLnBrk="1" hangingPunct="1">
                <a:spcBef>
                  <a:spcPct val="0"/>
                </a:spcBef>
                <a:buFontTx/>
                <a:buNone/>
              </a:pPr>
              <a:r>
                <a:rPr lang="en-GB" sz="1800" dirty="0">
                  <a:latin typeface="Calibri" charset="0"/>
                  <a:cs typeface="Times New Roman" charset="0"/>
                </a:rPr>
                <a:t>         Verbal everyday </a:t>
              </a:r>
              <a:br>
                <a:rPr lang="en-GB" sz="1800" dirty="0">
                  <a:latin typeface="Calibri" charset="0"/>
                  <a:cs typeface="Times New Roman" charset="0"/>
                </a:rPr>
              </a:br>
              <a:r>
                <a:rPr lang="en-GB" sz="1800" dirty="0">
                  <a:latin typeface="Calibri" charset="0"/>
                  <a:cs typeface="Times New Roman" charset="0"/>
                </a:rPr>
                <a:t>    register in first language</a:t>
              </a:r>
              <a:endParaRPr lang="en-GB" sz="3200" dirty="0">
                <a:latin typeface="Calibri" charset="0"/>
                <a:cs typeface="Times New Roman" charset="0"/>
              </a:endParaRPr>
            </a:p>
          </p:txBody>
        </p:sp>
        <p:sp>
          <p:nvSpPr>
            <p:cNvPr id="11302" name="Text Box 28"/>
            <p:cNvSpPr txBox="1">
              <a:spLocks noChangeArrowheads="1"/>
            </p:cNvSpPr>
            <p:nvPr/>
          </p:nvSpPr>
          <p:spPr bwMode="auto">
            <a:xfrm>
              <a:off x="5438" y="4046"/>
              <a:ext cx="2221"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1200">
                  <a:solidFill>
                    <a:schemeClr val="tx1"/>
                  </a:solidFill>
                  <a:latin typeface="Tahoma" charset="0"/>
                  <a:ea typeface="ＭＳ Ｐゴシック" charset="0"/>
                  <a:cs typeface="ＭＳ Ｐゴシック" charset="0"/>
                </a:defRPr>
              </a:lvl1pPr>
              <a:lvl2pPr marL="742950" indent="-285750">
                <a:defRPr sz="1200">
                  <a:solidFill>
                    <a:schemeClr val="tx1"/>
                  </a:solidFill>
                  <a:latin typeface="Tahoma" charset="0"/>
                  <a:ea typeface="ＭＳ Ｐゴシック" charset="0"/>
                </a:defRPr>
              </a:lvl2pPr>
              <a:lvl3pPr marL="1143000" indent="-228600">
                <a:defRPr sz="1200">
                  <a:solidFill>
                    <a:schemeClr val="tx1"/>
                  </a:solidFill>
                  <a:latin typeface="Tahoma" charset="0"/>
                  <a:ea typeface="ＭＳ Ｐゴシック" charset="0"/>
                </a:defRPr>
              </a:lvl3pPr>
              <a:lvl4pPr marL="1600200" indent="-228600">
                <a:defRPr sz="1200">
                  <a:solidFill>
                    <a:schemeClr val="tx1"/>
                  </a:solidFill>
                  <a:latin typeface="Tahoma" charset="0"/>
                  <a:ea typeface="ＭＳ Ｐゴシック" charset="0"/>
                </a:defRPr>
              </a:lvl4pPr>
              <a:lvl5pPr marL="2057400" indent="-228600">
                <a:defRPr sz="1200">
                  <a:solidFill>
                    <a:schemeClr val="tx1"/>
                  </a:solidFill>
                  <a:latin typeface="Tahoma" charset="0"/>
                  <a:ea typeface="ＭＳ Ｐゴシック" charset="0"/>
                </a:defRPr>
              </a:lvl5pPr>
              <a:lvl6pPr marL="2514600" indent="-228600" eaLnBrk="0" fontAlgn="base" hangingPunct="0">
                <a:spcBef>
                  <a:spcPct val="50000"/>
                </a:spcBef>
                <a:spcAft>
                  <a:spcPct val="0"/>
                </a:spcAft>
                <a:buChar char="•"/>
                <a:defRPr sz="1200">
                  <a:solidFill>
                    <a:schemeClr val="tx1"/>
                  </a:solidFill>
                  <a:latin typeface="Tahoma" charset="0"/>
                  <a:ea typeface="ＭＳ Ｐゴシック" charset="0"/>
                </a:defRPr>
              </a:lvl6pPr>
              <a:lvl7pPr marL="2971800" indent="-228600" eaLnBrk="0" fontAlgn="base" hangingPunct="0">
                <a:spcBef>
                  <a:spcPct val="50000"/>
                </a:spcBef>
                <a:spcAft>
                  <a:spcPct val="0"/>
                </a:spcAft>
                <a:buChar char="•"/>
                <a:defRPr sz="1200">
                  <a:solidFill>
                    <a:schemeClr val="tx1"/>
                  </a:solidFill>
                  <a:latin typeface="Tahoma" charset="0"/>
                  <a:ea typeface="ＭＳ Ｐゴシック" charset="0"/>
                </a:defRPr>
              </a:lvl7pPr>
              <a:lvl8pPr marL="3429000" indent="-228600" eaLnBrk="0" fontAlgn="base" hangingPunct="0">
                <a:spcBef>
                  <a:spcPct val="50000"/>
                </a:spcBef>
                <a:spcAft>
                  <a:spcPct val="0"/>
                </a:spcAft>
                <a:buChar char="•"/>
                <a:defRPr sz="1200">
                  <a:solidFill>
                    <a:schemeClr val="tx1"/>
                  </a:solidFill>
                  <a:latin typeface="Tahoma" charset="0"/>
                  <a:ea typeface="ＭＳ Ｐゴシック" charset="0"/>
                </a:defRPr>
              </a:lvl8pPr>
              <a:lvl9pPr marL="3886200" indent="-228600" eaLnBrk="0" fontAlgn="base" hangingPunct="0">
                <a:spcBef>
                  <a:spcPct val="50000"/>
                </a:spcBef>
                <a:spcAft>
                  <a:spcPct val="0"/>
                </a:spcAft>
                <a:buChar char="•"/>
                <a:defRPr sz="1200">
                  <a:solidFill>
                    <a:schemeClr val="tx1"/>
                  </a:solidFill>
                  <a:latin typeface="Tahoma" charset="0"/>
                  <a:ea typeface="ＭＳ Ｐゴシック" charset="0"/>
                </a:defRPr>
              </a:lvl9pPr>
            </a:lstStyle>
            <a:p>
              <a:pPr eaLnBrk="1" hangingPunct="1">
                <a:spcBef>
                  <a:spcPct val="0"/>
                </a:spcBef>
                <a:buFontTx/>
                <a:buNone/>
              </a:pPr>
              <a:r>
                <a:rPr lang="en-GB" sz="1800" dirty="0">
                  <a:latin typeface="Calibri" charset="0"/>
                  <a:cs typeface="Times New Roman" charset="0"/>
                </a:rPr>
                <a:t>         Verbal everyday register in second language</a:t>
              </a:r>
              <a:endParaRPr lang="en-GB" sz="2800" dirty="0">
                <a:latin typeface="Calibri" charset="0"/>
                <a:cs typeface="Times New Roman" charset="0"/>
              </a:endParaRPr>
            </a:p>
          </p:txBody>
        </p:sp>
      </p:grpSp>
      <p:grpSp>
        <p:nvGrpSpPr>
          <p:cNvPr id="11275" name="Group 22"/>
          <p:cNvGrpSpPr>
            <a:grpSpLocks/>
          </p:cNvGrpSpPr>
          <p:nvPr/>
        </p:nvGrpSpPr>
        <p:grpSpPr bwMode="auto">
          <a:xfrm>
            <a:off x="3529013" y="4096469"/>
            <a:ext cx="2028825" cy="815975"/>
            <a:chOff x="4389" y="3943"/>
            <a:chExt cx="1691" cy="679"/>
          </a:xfrm>
        </p:grpSpPr>
        <p:grpSp>
          <p:nvGrpSpPr>
            <p:cNvPr id="11296" name="Group 23"/>
            <p:cNvGrpSpPr>
              <a:grpSpLocks/>
            </p:cNvGrpSpPr>
            <p:nvPr/>
          </p:nvGrpSpPr>
          <p:grpSpPr bwMode="auto">
            <a:xfrm>
              <a:off x="4389" y="3943"/>
              <a:ext cx="1691" cy="679"/>
              <a:chOff x="4795" y="4778"/>
              <a:chExt cx="1921" cy="849"/>
            </a:xfrm>
          </p:grpSpPr>
          <p:sp>
            <p:nvSpPr>
              <p:cNvPr id="11297" name="Rectangle 26"/>
              <p:cNvSpPr>
                <a:spLocks noChangeArrowheads="1"/>
              </p:cNvSpPr>
              <p:nvPr/>
            </p:nvSpPr>
            <p:spPr bwMode="auto">
              <a:xfrm rot="-1359694">
                <a:off x="4816" y="5125"/>
                <a:ext cx="1900" cy="120"/>
              </a:xfrm>
              <a:prstGeom prst="rect">
                <a:avLst/>
              </a:prstGeom>
              <a:solidFill>
                <a:srgbClr val="FFFFFF"/>
              </a:solidFill>
              <a:ln w="9525">
                <a:solidFill>
                  <a:srgbClr val="969696"/>
                </a:solidFill>
                <a:miter lim="800000"/>
                <a:headEnd/>
                <a:tailEnd/>
              </a:ln>
            </p:spPr>
            <p:txBody>
              <a:bodyPr/>
              <a:lstStyle/>
              <a:p>
                <a:endParaRPr lang="en-GB" dirty="0">
                  <a:latin typeface="Calibri" charset="0"/>
                </a:endParaRPr>
              </a:p>
            </p:txBody>
          </p:sp>
          <p:sp>
            <p:nvSpPr>
              <p:cNvPr id="11298" name="Rectangle 25"/>
              <p:cNvSpPr>
                <a:spLocks noChangeArrowheads="1"/>
              </p:cNvSpPr>
              <p:nvPr/>
            </p:nvSpPr>
            <p:spPr bwMode="auto">
              <a:xfrm>
                <a:off x="4795" y="5508"/>
                <a:ext cx="360" cy="11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latin typeface="Calibri" charset="0"/>
                </a:endParaRPr>
              </a:p>
            </p:txBody>
          </p:sp>
          <p:sp>
            <p:nvSpPr>
              <p:cNvPr id="11299" name="Rectangle 24"/>
              <p:cNvSpPr>
                <a:spLocks noChangeArrowheads="1"/>
              </p:cNvSpPr>
              <p:nvPr/>
            </p:nvSpPr>
            <p:spPr bwMode="auto">
              <a:xfrm>
                <a:off x="6310" y="4778"/>
                <a:ext cx="360" cy="12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latin typeface="Calibri" charset="0"/>
                </a:endParaRPr>
              </a:p>
            </p:txBody>
          </p:sp>
        </p:grpSp>
      </p:grpSp>
      <p:grpSp>
        <p:nvGrpSpPr>
          <p:cNvPr id="11276" name="Group 18"/>
          <p:cNvGrpSpPr>
            <a:grpSpLocks/>
          </p:cNvGrpSpPr>
          <p:nvPr/>
        </p:nvGrpSpPr>
        <p:grpSpPr bwMode="auto">
          <a:xfrm>
            <a:off x="469900" y="3501157"/>
            <a:ext cx="8237538" cy="576262"/>
            <a:chOff x="1840" y="3446"/>
            <a:chExt cx="6864" cy="480"/>
          </a:xfrm>
        </p:grpSpPr>
        <p:sp>
          <p:nvSpPr>
            <p:cNvPr id="11293" name="AutoShape 21"/>
            <p:cNvSpPr>
              <a:spLocks noChangeArrowheads="1"/>
            </p:cNvSpPr>
            <p:nvPr/>
          </p:nvSpPr>
          <p:spPr bwMode="auto">
            <a:xfrm>
              <a:off x="1840" y="3446"/>
              <a:ext cx="6864" cy="480"/>
            </a:xfrm>
            <a:prstGeom prst="flowChartInputOutput">
              <a:avLst/>
            </a:prstGeom>
            <a:solidFill>
              <a:srgbClr val="BDEA64"/>
            </a:solidFill>
            <a:ln w="9525">
              <a:solidFill>
                <a:srgbClr val="808080"/>
              </a:solidFill>
              <a:miter lim="800000"/>
              <a:headEnd/>
              <a:tailEnd/>
            </a:ln>
          </p:spPr>
          <p:txBody>
            <a:bodyPr lIns="0" tIns="0" rIns="0" bIns="0"/>
            <a:lstStyle/>
            <a:p>
              <a:pPr eaLnBrk="1" hangingPunct="1">
                <a:spcBef>
                  <a:spcPct val="0"/>
                </a:spcBef>
                <a:buFontTx/>
                <a:buNone/>
              </a:pPr>
              <a:endParaRPr lang="en-GB" sz="2400" dirty="0">
                <a:latin typeface="Times New Roman" charset="0"/>
              </a:endParaRPr>
            </a:p>
          </p:txBody>
        </p:sp>
        <p:sp>
          <p:nvSpPr>
            <p:cNvPr id="11294" name="Text Box 20"/>
            <p:cNvSpPr txBox="1">
              <a:spLocks noChangeArrowheads="1"/>
            </p:cNvSpPr>
            <p:nvPr/>
          </p:nvSpPr>
          <p:spPr bwMode="auto">
            <a:xfrm>
              <a:off x="2858" y="3458"/>
              <a:ext cx="2221"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1200">
                  <a:solidFill>
                    <a:schemeClr val="tx1"/>
                  </a:solidFill>
                  <a:latin typeface="Tahoma" charset="0"/>
                  <a:ea typeface="ＭＳ Ｐゴシック" charset="0"/>
                  <a:cs typeface="ＭＳ Ｐゴシック" charset="0"/>
                </a:defRPr>
              </a:lvl1pPr>
              <a:lvl2pPr marL="742950" indent="-285750">
                <a:defRPr sz="1200">
                  <a:solidFill>
                    <a:schemeClr val="tx1"/>
                  </a:solidFill>
                  <a:latin typeface="Tahoma" charset="0"/>
                  <a:ea typeface="ＭＳ Ｐゴシック" charset="0"/>
                </a:defRPr>
              </a:lvl2pPr>
              <a:lvl3pPr marL="1143000" indent="-228600">
                <a:defRPr sz="1200">
                  <a:solidFill>
                    <a:schemeClr val="tx1"/>
                  </a:solidFill>
                  <a:latin typeface="Tahoma" charset="0"/>
                  <a:ea typeface="ＭＳ Ｐゴシック" charset="0"/>
                </a:defRPr>
              </a:lvl3pPr>
              <a:lvl4pPr marL="1600200" indent="-228600">
                <a:defRPr sz="1200">
                  <a:solidFill>
                    <a:schemeClr val="tx1"/>
                  </a:solidFill>
                  <a:latin typeface="Tahoma" charset="0"/>
                  <a:ea typeface="ＭＳ Ｐゴシック" charset="0"/>
                </a:defRPr>
              </a:lvl4pPr>
              <a:lvl5pPr marL="2057400" indent="-228600">
                <a:defRPr sz="1200">
                  <a:solidFill>
                    <a:schemeClr val="tx1"/>
                  </a:solidFill>
                  <a:latin typeface="Tahoma" charset="0"/>
                  <a:ea typeface="ＭＳ Ｐゴシック" charset="0"/>
                </a:defRPr>
              </a:lvl5pPr>
              <a:lvl6pPr marL="2514600" indent="-228600" eaLnBrk="0" fontAlgn="base" hangingPunct="0">
                <a:spcBef>
                  <a:spcPct val="50000"/>
                </a:spcBef>
                <a:spcAft>
                  <a:spcPct val="0"/>
                </a:spcAft>
                <a:buChar char="•"/>
                <a:defRPr sz="1200">
                  <a:solidFill>
                    <a:schemeClr val="tx1"/>
                  </a:solidFill>
                  <a:latin typeface="Tahoma" charset="0"/>
                  <a:ea typeface="ＭＳ Ｐゴシック" charset="0"/>
                </a:defRPr>
              </a:lvl6pPr>
              <a:lvl7pPr marL="2971800" indent="-228600" eaLnBrk="0" fontAlgn="base" hangingPunct="0">
                <a:spcBef>
                  <a:spcPct val="50000"/>
                </a:spcBef>
                <a:spcAft>
                  <a:spcPct val="0"/>
                </a:spcAft>
                <a:buChar char="•"/>
                <a:defRPr sz="1200">
                  <a:solidFill>
                    <a:schemeClr val="tx1"/>
                  </a:solidFill>
                  <a:latin typeface="Tahoma" charset="0"/>
                  <a:ea typeface="ＭＳ Ｐゴシック" charset="0"/>
                </a:defRPr>
              </a:lvl7pPr>
              <a:lvl8pPr marL="3429000" indent="-228600" eaLnBrk="0" fontAlgn="base" hangingPunct="0">
                <a:spcBef>
                  <a:spcPct val="50000"/>
                </a:spcBef>
                <a:spcAft>
                  <a:spcPct val="0"/>
                </a:spcAft>
                <a:buChar char="•"/>
                <a:defRPr sz="1200">
                  <a:solidFill>
                    <a:schemeClr val="tx1"/>
                  </a:solidFill>
                  <a:latin typeface="Tahoma" charset="0"/>
                  <a:ea typeface="ＭＳ Ｐゴシック" charset="0"/>
                </a:defRPr>
              </a:lvl8pPr>
              <a:lvl9pPr marL="3886200" indent="-228600" eaLnBrk="0" fontAlgn="base" hangingPunct="0">
                <a:spcBef>
                  <a:spcPct val="50000"/>
                </a:spcBef>
                <a:spcAft>
                  <a:spcPct val="0"/>
                </a:spcAft>
                <a:buChar char="•"/>
                <a:defRPr sz="1200">
                  <a:solidFill>
                    <a:schemeClr val="tx1"/>
                  </a:solidFill>
                  <a:latin typeface="Tahoma" charset="0"/>
                  <a:ea typeface="ＭＳ Ｐゴシック" charset="0"/>
                </a:defRPr>
              </a:lvl9pPr>
            </a:lstStyle>
            <a:p>
              <a:pPr eaLnBrk="1" hangingPunct="1">
                <a:spcBef>
                  <a:spcPct val="0"/>
                </a:spcBef>
                <a:buFontTx/>
                <a:buNone/>
              </a:pPr>
              <a:r>
                <a:rPr lang="en-GB" sz="1800" dirty="0">
                  <a:latin typeface="Calibri" charset="0"/>
                  <a:cs typeface="Times New Roman" charset="0"/>
                </a:rPr>
                <a:t>      Verbal school academic </a:t>
              </a:r>
              <a:br>
                <a:rPr lang="en-GB" sz="1800" dirty="0">
                  <a:latin typeface="Calibri" charset="0"/>
                  <a:cs typeface="Times New Roman" charset="0"/>
                </a:rPr>
              </a:br>
              <a:r>
                <a:rPr lang="en-GB" sz="1800" dirty="0">
                  <a:latin typeface="Calibri" charset="0"/>
                  <a:cs typeface="Times New Roman" charset="0"/>
                </a:rPr>
                <a:t>register in first language</a:t>
              </a:r>
              <a:endParaRPr lang="en-GB" sz="2800" dirty="0">
                <a:latin typeface="Calibri" charset="0"/>
                <a:cs typeface="Times New Roman" charset="0"/>
              </a:endParaRPr>
            </a:p>
          </p:txBody>
        </p:sp>
        <p:sp>
          <p:nvSpPr>
            <p:cNvPr id="11295" name="Text Box 19"/>
            <p:cNvSpPr txBox="1">
              <a:spLocks noChangeArrowheads="1"/>
            </p:cNvSpPr>
            <p:nvPr/>
          </p:nvSpPr>
          <p:spPr bwMode="auto">
            <a:xfrm>
              <a:off x="5438" y="3458"/>
              <a:ext cx="2221"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1200">
                  <a:solidFill>
                    <a:schemeClr val="tx1"/>
                  </a:solidFill>
                  <a:latin typeface="Tahoma" charset="0"/>
                  <a:ea typeface="ＭＳ Ｐゴシック" charset="0"/>
                  <a:cs typeface="ＭＳ Ｐゴシック" charset="0"/>
                </a:defRPr>
              </a:lvl1pPr>
              <a:lvl2pPr marL="742950" indent="-285750">
                <a:defRPr sz="1200">
                  <a:solidFill>
                    <a:schemeClr val="tx1"/>
                  </a:solidFill>
                  <a:latin typeface="Tahoma" charset="0"/>
                  <a:ea typeface="ＭＳ Ｐゴシック" charset="0"/>
                </a:defRPr>
              </a:lvl2pPr>
              <a:lvl3pPr marL="1143000" indent="-228600">
                <a:defRPr sz="1200">
                  <a:solidFill>
                    <a:schemeClr val="tx1"/>
                  </a:solidFill>
                  <a:latin typeface="Tahoma" charset="0"/>
                  <a:ea typeface="ＭＳ Ｐゴシック" charset="0"/>
                </a:defRPr>
              </a:lvl3pPr>
              <a:lvl4pPr marL="1600200" indent="-228600">
                <a:defRPr sz="1200">
                  <a:solidFill>
                    <a:schemeClr val="tx1"/>
                  </a:solidFill>
                  <a:latin typeface="Tahoma" charset="0"/>
                  <a:ea typeface="ＭＳ Ｐゴシック" charset="0"/>
                </a:defRPr>
              </a:lvl4pPr>
              <a:lvl5pPr marL="2057400" indent="-228600">
                <a:defRPr sz="1200">
                  <a:solidFill>
                    <a:schemeClr val="tx1"/>
                  </a:solidFill>
                  <a:latin typeface="Tahoma" charset="0"/>
                  <a:ea typeface="ＭＳ Ｐゴシック" charset="0"/>
                </a:defRPr>
              </a:lvl5pPr>
              <a:lvl6pPr marL="2514600" indent="-228600" eaLnBrk="0" fontAlgn="base" hangingPunct="0">
                <a:spcBef>
                  <a:spcPct val="50000"/>
                </a:spcBef>
                <a:spcAft>
                  <a:spcPct val="0"/>
                </a:spcAft>
                <a:buChar char="•"/>
                <a:defRPr sz="1200">
                  <a:solidFill>
                    <a:schemeClr val="tx1"/>
                  </a:solidFill>
                  <a:latin typeface="Tahoma" charset="0"/>
                  <a:ea typeface="ＭＳ Ｐゴシック" charset="0"/>
                </a:defRPr>
              </a:lvl6pPr>
              <a:lvl7pPr marL="2971800" indent="-228600" eaLnBrk="0" fontAlgn="base" hangingPunct="0">
                <a:spcBef>
                  <a:spcPct val="50000"/>
                </a:spcBef>
                <a:spcAft>
                  <a:spcPct val="0"/>
                </a:spcAft>
                <a:buChar char="•"/>
                <a:defRPr sz="1200">
                  <a:solidFill>
                    <a:schemeClr val="tx1"/>
                  </a:solidFill>
                  <a:latin typeface="Tahoma" charset="0"/>
                  <a:ea typeface="ＭＳ Ｐゴシック" charset="0"/>
                </a:defRPr>
              </a:lvl7pPr>
              <a:lvl8pPr marL="3429000" indent="-228600" eaLnBrk="0" fontAlgn="base" hangingPunct="0">
                <a:spcBef>
                  <a:spcPct val="50000"/>
                </a:spcBef>
                <a:spcAft>
                  <a:spcPct val="0"/>
                </a:spcAft>
                <a:buChar char="•"/>
                <a:defRPr sz="1200">
                  <a:solidFill>
                    <a:schemeClr val="tx1"/>
                  </a:solidFill>
                  <a:latin typeface="Tahoma" charset="0"/>
                  <a:ea typeface="ＭＳ Ｐゴシック" charset="0"/>
                </a:defRPr>
              </a:lvl8pPr>
              <a:lvl9pPr marL="3886200" indent="-228600" eaLnBrk="0" fontAlgn="base" hangingPunct="0">
                <a:spcBef>
                  <a:spcPct val="50000"/>
                </a:spcBef>
                <a:spcAft>
                  <a:spcPct val="0"/>
                </a:spcAft>
                <a:buChar char="•"/>
                <a:defRPr sz="1200">
                  <a:solidFill>
                    <a:schemeClr val="tx1"/>
                  </a:solidFill>
                  <a:latin typeface="Tahoma" charset="0"/>
                  <a:ea typeface="ＭＳ Ｐゴシック" charset="0"/>
                </a:defRPr>
              </a:lvl9pPr>
            </a:lstStyle>
            <a:p>
              <a:pPr eaLnBrk="1" hangingPunct="1">
                <a:spcBef>
                  <a:spcPct val="0"/>
                </a:spcBef>
                <a:buFontTx/>
                <a:buNone/>
              </a:pPr>
              <a:r>
                <a:rPr lang="en-GB" sz="1800" dirty="0">
                  <a:latin typeface="Calibri" charset="0"/>
                  <a:cs typeface="Times New Roman" charset="0"/>
                </a:rPr>
                <a:t>        Verbal school academic register in second language</a:t>
              </a:r>
              <a:endParaRPr lang="en-GB" sz="2800" dirty="0">
                <a:latin typeface="Calibri" charset="0"/>
                <a:cs typeface="Times New Roman" charset="0"/>
              </a:endParaRPr>
            </a:p>
          </p:txBody>
        </p:sp>
      </p:grpSp>
      <p:grpSp>
        <p:nvGrpSpPr>
          <p:cNvPr id="11277" name="Group 14"/>
          <p:cNvGrpSpPr>
            <a:grpSpLocks/>
          </p:cNvGrpSpPr>
          <p:nvPr/>
        </p:nvGrpSpPr>
        <p:grpSpPr bwMode="auto">
          <a:xfrm>
            <a:off x="3594100" y="3385269"/>
            <a:ext cx="2027238" cy="815975"/>
            <a:chOff x="4795" y="4778"/>
            <a:chExt cx="1921" cy="849"/>
          </a:xfrm>
        </p:grpSpPr>
        <p:sp>
          <p:nvSpPr>
            <p:cNvPr id="11290" name="Rectangle 17"/>
            <p:cNvSpPr>
              <a:spLocks noChangeArrowheads="1"/>
            </p:cNvSpPr>
            <p:nvPr/>
          </p:nvSpPr>
          <p:spPr bwMode="auto">
            <a:xfrm rot="-1359694">
              <a:off x="4816" y="5125"/>
              <a:ext cx="1900" cy="120"/>
            </a:xfrm>
            <a:prstGeom prst="rect">
              <a:avLst/>
            </a:prstGeom>
            <a:solidFill>
              <a:srgbClr val="FFFFFF"/>
            </a:solidFill>
            <a:ln w="9525">
              <a:solidFill>
                <a:srgbClr val="969696"/>
              </a:solidFill>
              <a:miter lim="800000"/>
              <a:headEnd/>
              <a:tailEnd/>
            </a:ln>
          </p:spPr>
          <p:txBody>
            <a:bodyPr/>
            <a:lstStyle/>
            <a:p>
              <a:endParaRPr lang="en-GB" dirty="0">
                <a:latin typeface="Calibri" charset="0"/>
              </a:endParaRPr>
            </a:p>
          </p:txBody>
        </p:sp>
        <p:sp>
          <p:nvSpPr>
            <p:cNvPr id="11291" name="Rectangle 16"/>
            <p:cNvSpPr>
              <a:spLocks noChangeArrowheads="1"/>
            </p:cNvSpPr>
            <p:nvPr/>
          </p:nvSpPr>
          <p:spPr bwMode="auto">
            <a:xfrm>
              <a:off x="4795" y="5508"/>
              <a:ext cx="360" cy="11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latin typeface="Calibri" charset="0"/>
              </a:endParaRPr>
            </a:p>
          </p:txBody>
        </p:sp>
        <p:sp>
          <p:nvSpPr>
            <p:cNvPr id="11292" name="Rectangle 15"/>
            <p:cNvSpPr>
              <a:spLocks noChangeArrowheads="1"/>
            </p:cNvSpPr>
            <p:nvPr/>
          </p:nvSpPr>
          <p:spPr bwMode="auto">
            <a:xfrm>
              <a:off x="6310" y="4778"/>
              <a:ext cx="360" cy="12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latin typeface="Calibri" charset="0"/>
              </a:endParaRPr>
            </a:p>
          </p:txBody>
        </p:sp>
      </p:grpSp>
      <p:grpSp>
        <p:nvGrpSpPr>
          <p:cNvPr id="11278" name="Group 10"/>
          <p:cNvGrpSpPr>
            <a:grpSpLocks/>
          </p:cNvGrpSpPr>
          <p:nvPr/>
        </p:nvGrpSpPr>
        <p:grpSpPr bwMode="auto">
          <a:xfrm>
            <a:off x="469900" y="2780432"/>
            <a:ext cx="8237538" cy="590550"/>
            <a:chOff x="1840" y="2846"/>
            <a:chExt cx="6864" cy="492"/>
          </a:xfrm>
        </p:grpSpPr>
        <p:sp>
          <p:nvSpPr>
            <p:cNvPr id="11287" name="AutoShape 13"/>
            <p:cNvSpPr>
              <a:spLocks noChangeArrowheads="1"/>
            </p:cNvSpPr>
            <p:nvPr/>
          </p:nvSpPr>
          <p:spPr bwMode="auto">
            <a:xfrm>
              <a:off x="1840" y="2858"/>
              <a:ext cx="6864" cy="480"/>
            </a:xfrm>
            <a:prstGeom prst="flowChartInputOutput">
              <a:avLst/>
            </a:prstGeom>
            <a:solidFill>
              <a:srgbClr val="BDEA64"/>
            </a:solidFill>
            <a:ln w="9525">
              <a:solidFill>
                <a:srgbClr val="808080"/>
              </a:solidFill>
              <a:miter lim="800000"/>
              <a:headEnd/>
              <a:tailEnd/>
            </a:ln>
          </p:spPr>
          <p:txBody>
            <a:bodyPr lIns="0" tIns="0" rIns="0" bIns="0"/>
            <a:lstStyle/>
            <a:p>
              <a:pPr eaLnBrk="1" hangingPunct="1">
                <a:spcBef>
                  <a:spcPct val="0"/>
                </a:spcBef>
                <a:buFontTx/>
                <a:buNone/>
              </a:pPr>
              <a:endParaRPr lang="en-GB" sz="2400" dirty="0">
                <a:latin typeface="Times New Roman" charset="0"/>
              </a:endParaRPr>
            </a:p>
          </p:txBody>
        </p:sp>
        <p:sp>
          <p:nvSpPr>
            <p:cNvPr id="11288" name="Text Box 12"/>
            <p:cNvSpPr txBox="1">
              <a:spLocks noChangeArrowheads="1"/>
            </p:cNvSpPr>
            <p:nvPr/>
          </p:nvSpPr>
          <p:spPr bwMode="auto">
            <a:xfrm>
              <a:off x="2747" y="2870"/>
              <a:ext cx="2091"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1200">
                  <a:solidFill>
                    <a:schemeClr val="tx1"/>
                  </a:solidFill>
                  <a:latin typeface="Tahoma" charset="0"/>
                  <a:ea typeface="ＭＳ Ｐゴシック" charset="0"/>
                  <a:cs typeface="ＭＳ Ｐゴシック" charset="0"/>
                </a:defRPr>
              </a:lvl1pPr>
              <a:lvl2pPr marL="742950" indent="-285750">
                <a:defRPr sz="1200">
                  <a:solidFill>
                    <a:schemeClr val="tx1"/>
                  </a:solidFill>
                  <a:latin typeface="Tahoma" charset="0"/>
                  <a:ea typeface="ＭＳ Ｐゴシック" charset="0"/>
                </a:defRPr>
              </a:lvl2pPr>
              <a:lvl3pPr marL="1143000" indent="-228600">
                <a:defRPr sz="1200">
                  <a:solidFill>
                    <a:schemeClr val="tx1"/>
                  </a:solidFill>
                  <a:latin typeface="Tahoma" charset="0"/>
                  <a:ea typeface="ＭＳ Ｐゴシック" charset="0"/>
                </a:defRPr>
              </a:lvl3pPr>
              <a:lvl4pPr marL="1600200" indent="-228600">
                <a:defRPr sz="1200">
                  <a:solidFill>
                    <a:schemeClr val="tx1"/>
                  </a:solidFill>
                  <a:latin typeface="Tahoma" charset="0"/>
                  <a:ea typeface="ＭＳ Ｐゴシック" charset="0"/>
                </a:defRPr>
              </a:lvl4pPr>
              <a:lvl5pPr marL="2057400" indent="-228600">
                <a:defRPr sz="1200">
                  <a:solidFill>
                    <a:schemeClr val="tx1"/>
                  </a:solidFill>
                  <a:latin typeface="Tahoma" charset="0"/>
                  <a:ea typeface="ＭＳ Ｐゴシック" charset="0"/>
                </a:defRPr>
              </a:lvl5pPr>
              <a:lvl6pPr marL="2514600" indent="-228600" eaLnBrk="0" fontAlgn="base" hangingPunct="0">
                <a:spcBef>
                  <a:spcPct val="50000"/>
                </a:spcBef>
                <a:spcAft>
                  <a:spcPct val="0"/>
                </a:spcAft>
                <a:buChar char="•"/>
                <a:defRPr sz="1200">
                  <a:solidFill>
                    <a:schemeClr val="tx1"/>
                  </a:solidFill>
                  <a:latin typeface="Tahoma" charset="0"/>
                  <a:ea typeface="ＭＳ Ｐゴシック" charset="0"/>
                </a:defRPr>
              </a:lvl6pPr>
              <a:lvl7pPr marL="2971800" indent="-228600" eaLnBrk="0" fontAlgn="base" hangingPunct="0">
                <a:spcBef>
                  <a:spcPct val="50000"/>
                </a:spcBef>
                <a:spcAft>
                  <a:spcPct val="0"/>
                </a:spcAft>
                <a:buChar char="•"/>
                <a:defRPr sz="1200">
                  <a:solidFill>
                    <a:schemeClr val="tx1"/>
                  </a:solidFill>
                  <a:latin typeface="Tahoma" charset="0"/>
                  <a:ea typeface="ＭＳ Ｐゴシック" charset="0"/>
                </a:defRPr>
              </a:lvl7pPr>
              <a:lvl8pPr marL="3429000" indent="-228600" eaLnBrk="0" fontAlgn="base" hangingPunct="0">
                <a:spcBef>
                  <a:spcPct val="50000"/>
                </a:spcBef>
                <a:spcAft>
                  <a:spcPct val="0"/>
                </a:spcAft>
                <a:buChar char="•"/>
                <a:defRPr sz="1200">
                  <a:solidFill>
                    <a:schemeClr val="tx1"/>
                  </a:solidFill>
                  <a:latin typeface="Tahoma" charset="0"/>
                  <a:ea typeface="ＭＳ Ｐゴシック" charset="0"/>
                </a:defRPr>
              </a:lvl8pPr>
              <a:lvl9pPr marL="3886200" indent="-228600" eaLnBrk="0" fontAlgn="base" hangingPunct="0">
                <a:spcBef>
                  <a:spcPct val="50000"/>
                </a:spcBef>
                <a:spcAft>
                  <a:spcPct val="0"/>
                </a:spcAft>
                <a:buChar char="•"/>
                <a:defRPr sz="1200">
                  <a:solidFill>
                    <a:schemeClr val="tx1"/>
                  </a:solidFill>
                  <a:latin typeface="Tahoma" charset="0"/>
                  <a:ea typeface="ＭＳ Ｐゴシック" charset="0"/>
                </a:defRPr>
              </a:lvl9pPr>
            </a:lstStyle>
            <a:p>
              <a:pPr eaLnBrk="1" hangingPunct="1">
                <a:spcBef>
                  <a:spcPct val="0"/>
                </a:spcBef>
                <a:buFontTx/>
                <a:buNone/>
              </a:pPr>
              <a:r>
                <a:rPr lang="en-GB" sz="1800" dirty="0">
                  <a:latin typeface="Calibri" charset="0"/>
                  <a:cs typeface="Times New Roman" charset="0"/>
                </a:rPr>
                <a:t>          Verbal technical register in first language  	</a:t>
              </a:r>
              <a:endParaRPr lang="en-GB" sz="2800" dirty="0">
                <a:latin typeface="Calibri" charset="0"/>
                <a:cs typeface="Times New Roman" charset="0"/>
              </a:endParaRPr>
            </a:p>
          </p:txBody>
        </p:sp>
        <p:sp>
          <p:nvSpPr>
            <p:cNvPr id="11289" name="Text Box 11"/>
            <p:cNvSpPr txBox="1">
              <a:spLocks noChangeArrowheads="1"/>
            </p:cNvSpPr>
            <p:nvPr/>
          </p:nvSpPr>
          <p:spPr bwMode="auto">
            <a:xfrm>
              <a:off x="5538" y="2846"/>
              <a:ext cx="2240"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1200">
                  <a:solidFill>
                    <a:schemeClr val="tx1"/>
                  </a:solidFill>
                  <a:latin typeface="Tahoma" charset="0"/>
                  <a:ea typeface="ＭＳ Ｐゴシック" charset="0"/>
                  <a:cs typeface="ＭＳ Ｐゴシック" charset="0"/>
                </a:defRPr>
              </a:lvl1pPr>
              <a:lvl2pPr marL="742950" indent="-285750">
                <a:defRPr sz="1200">
                  <a:solidFill>
                    <a:schemeClr val="tx1"/>
                  </a:solidFill>
                  <a:latin typeface="Tahoma" charset="0"/>
                  <a:ea typeface="ＭＳ Ｐゴシック" charset="0"/>
                </a:defRPr>
              </a:lvl2pPr>
              <a:lvl3pPr marL="1143000" indent="-228600">
                <a:defRPr sz="1200">
                  <a:solidFill>
                    <a:schemeClr val="tx1"/>
                  </a:solidFill>
                  <a:latin typeface="Tahoma" charset="0"/>
                  <a:ea typeface="ＭＳ Ｐゴシック" charset="0"/>
                </a:defRPr>
              </a:lvl3pPr>
              <a:lvl4pPr marL="1600200" indent="-228600">
                <a:defRPr sz="1200">
                  <a:solidFill>
                    <a:schemeClr val="tx1"/>
                  </a:solidFill>
                  <a:latin typeface="Tahoma" charset="0"/>
                  <a:ea typeface="ＭＳ Ｐゴシック" charset="0"/>
                </a:defRPr>
              </a:lvl4pPr>
              <a:lvl5pPr marL="2057400" indent="-228600">
                <a:defRPr sz="1200">
                  <a:solidFill>
                    <a:schemeClr val="tx1"/>
                  </a:solidFill>
                  <a:latin typeface="Tahoma" charset="0"/>
                  <a:ea typeface="ＭＳ Ｐゴシック" charset="0"/>
                </a:defRPr>
              </a:lvl5pPr>
              <a:lvl6pPr marL="2514600" indent="-228600" eaLnBrk="0" fontAlgn="base" hangingPunct="0">
                <a:spcBef>
                  <a:spcPct val="50000"/>
                </a:spcBef>
                <a:spcAft>
                  <a:spcPct val="0"/>
                </a:spcAft>
                <a:buChar char="•"/>
                <a:defRPr sz="1200">
                  <a:solidFill>
                    <a:schemeClr val="tx1"/>
                  </a:solidFill>
                  <a:latin typeface="Tahoma" charset="0"/>
                  <a:ea typeface="ＭＳ Ｐゴシック" charset="0"/>
                </a:defRPr>
              </a:lvl6pPr>
              <a:lvl7pPr marL="2971800" indent="-228600" eaLnBrk="0" fontAlgn="base" hangingPunct="0">
                <a:spcBef>
                  <a:spcPct val="50000"/>
                </a:spcBef>
                <a:spcAft>
                  <a:spcPct val="0"/>
                </a:spcAft>
                <a:buChar char="•"/>
                <a:defRPr sz="1200">
                  <a:solidFill>
                    <a:schemeClr val="tx1"/>
                  </a:solidFill>
                  <a:latin typeface="Tahoma" charset="0"/>
                  <a:ea typeface="ＭＳ Ｐゴシック" charset="0"/>
                </a:defRPr>
              </a:lvl7pPr>
              <a:lvl8pPr marL="3429000" indent="-228600" eaLnBrk="0" fontAlgn="base" hangingPunct="0">
                <a:spcBef>
                  <a:spcPct val="50000"/>
                </a:spcBef>
                <a:spcAft>
                  <a:spcPct val="0"/>
                </a:spcAft>
                <a:buChar char="•"/>
                <a:defRPr sz="1200">
                  <a:solidFill>
                    <a:schemeClr val="tx1"/>
                  </a:solidFill>
                  <a:latin typeface="Tahoma" charset="0"/>
                  <a:ea typeface="ＭＳ Ｐゴシック" charset="0"/>
                </a:defRPr>
              </a:lvl8pPr>
              <a:lvl9pPr marL="3886200" indent="-228600" eaLnBrk="0" fontAlgn="base" hangingPunct="0">
                <a:spcBef>
                  <a:spcPct val="50000"/>
                </a:spcBef>
                <a:spcAft>
                  <a:spcPct val="0"/>
                </a:spcAft>
                <a:buChar char="•"/>
                <a:defRPr sz="1200">
                  <a:solidFill>
                    <a:schemeClr val="tx1"/>
                  </a:solidFill>
                  <a:latin typeface="Tahoma" charset="0"/>
                  <a:ea typeface="ＭＳ Ｐゴシック" charset="0"/>
                </a:defRPr>
              </a:lvl9pPr>
            </a:lstStyle>
            <a:p>
              <a:pPr eaLnBrk="1" hangingPunct="1">
                <a:spcBef>
                  <a:spcPct val="0"/>
                </a:spcBef>
                <a:buFontTx/>
                <a:buNone/>
              </a:pPr>
              <a:r>
                <a:rPr lang="en-GB" sz="1800" dirty="0">
                  <a:latin typeface="Calibri" charset="0"/>
                  <a:cs typeface="Times New Roman" charset="0"/>
                </a:rPr>
                <a:t>      Verbal technical register in second language</a:t>
              </a:r>
              <a:endParaRPr lang="en-GB" sz="2800" dirty="0">
                <a:latin typeface="Calibri" charset="0"/>
                <a:cs typeface="Times New Roman" charset="0"/>
              </a:endParaRPr>
            </a:p>
          </p:txBody>
        </p:sp>
      </p:grpSp>
      <p:grpSp>
        <p:nvGrpSpPr>
          <p:cNvPr id="11279" name="Group 6"/>
          <p:cNvGrpSpPr>
            <a:grpSpLocks/>
          </p:cNvGrpSpPr>
          <p:nvPr/>
        </p:nvGrpSpPr>
        <p:grpSpPr bwMode="auto">
          <a:xfrm>
            <a:off x="3524250" y="2677244"/>
            <a:ext cx="2027238" cy="814388"/>
            <a:chOff x="4795" y="4778"/>
            <a:chExt cx="1921" cy="849"/>
          </a:xfrm>
        </p:grpSpPr>
        <p:sp>
          <p:nvSpPr>
            <p:cNvPr id="11284" name="Rectangle 9"/>
            <p:cNvSpPr>
              <a:spLocks noChangeArrowheads="1"/>
            </p:cNvSpPr>
            <p:nvPr/>
          </p:nvSpPr>
          <p:spPr bwMode="auto">
            <a:xfrm rot="-1359694">
              <a:off x="4816" y="5125"/>
              <a:ext cx="1900" cy="120"/>
            </a:xfrm>
            <a:prstGeom prst="rect">
              <a:avLst/>
            </a:prstGeom>
            <a:solidFill>
              <a:srgbClr val="FFFFFF"/>
            </a:solidFill>
            <a:ln w="9525">
              <a:solidFill>
                <a:srgbClr val="969696"/>
              </a:solidFill>
              <a:miter lim="800000"/>
              <a:headEnd/>
              <a:tailEnd/>
            </a:ln>
          </p:spPr>
          <p:txBody>
            <a:bodyPr/>
            <a:lstStyle/>
            <a:p>
              <a:endParaRPr lang="en-GB" dirty="0">
                <a:latin typeface="Calibri" charset="0"/>
              </a:endParaRPr>
            </a:p>
          </p:txBody>
        </p:sp>
        <p:sp>
          <p:nvSpPr>
            <p:cNvPr id="11285" name="Rectangle 8"/>
            <p:cNvSpPr>
              <a:spLocks noChangeArrowheads="1"/>
            </p:cNvSpPr>
            <p:nvPr/>
          </p:nvSpPr>
          <p:spPr bwMode="auto">
            <a:xfrm>
              <a:off x="4795" y="5508"/>
              <a:ext cx="360" cy="11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latin typeface="Calibri" charset="0"/>
              </a:endParaRPr>
            </a:p>
          </p:txBody>
        </p:sp>
        <p:sp>
          <p:nvSpPr>
            <p:cNvPr id="11286" name="Rectangle 7"/>
            <p:cNvSpPr>
              <a:spLocks noChangeArrowheads="1"/>
            </p:cNvSpPr>
            <p:nvPr/>
          </p:nvSpPr>
          <p:spPr bwMode="auto">
            <a:xfrm>
              <a:off x="6310" y="4778"/>
              <a:ext cx="360" cy="12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latin typeface="Calibri" charset="0"/>
              </a:endParaRPr>
            </a:p>
          </p:txBody>
        </p:sp>
      </p:grpSp>
      <p:sp>
        <p:nvSpPr>
          <p:cNvPr id="33809" name="AutoShape 5"/>
          <p:cNvSpPr>
            <a:spLocks noChangeArrowheads="1"/>
          </p:cNvSpPr>
          <p:nvPr/>
        </p:nvSpPr>
        <p:spPr bwMode="auto">
          <a:xfrm>
            <a:off x="469900" y="2104157"/>
            <a:ext cx="8237538" cy="576262"/>
          </a:xfrm>
          <a:prstGeom prst="flowChartInputOutput">
            <a:avLst/>
          </a:prstGeom>
          <a:solidFill>
            <a:srgbClr val="FFC46D"/>
          </a:solidFill>
          <a:ln w="9525">
            <a:solidFill>
              <a:srgbClr val="808080"/>
            </a:solidFill>
            <a:miter lim="800000"/>
            <a:headEnd/>
            <a:tailEnd/>
          </a:ln>
        </p:spPr>
        <p:txBody>
          <a:bodyPr lIns="0" tIns="0" rIns="0" bIns="0" anchor="ctr"/>
          <a:lstStyle/>
          <a:p>
            <a:pPr algn="ctr" eaLnBrk="1" hangingPunct="1">
              <a:spcBef>
                <a:spcPct val="0"/>
              </a:spcBef>
              <a:buFontTx/>
              <a:buNone/>
            </a:pPr>
            <a:r>
              <a:rPr lang="en-GB" sz="1800" dirty="0">
                <a:latin typeface="Calibri" charset="0"/>
                <a:cs typeface="Times New Roman" charset="0"/>
              </a:rPr>
              <a:t>Symbolic-numerical representation</a:t>
            </a:r>
            <a:endParaRPr lang="en-GB" sz="2800" dirty="0">
              <a:latin typeface="Calibri" charset="0"/>
              <a:cs typeface="Times New Roman" charset="0"/>
            </a:endParaRPr>
          </a:p>
        </p:txBody>
      </p:sp>
      <p:sp>
        <p:nvSpPr>
          <p:cNvPr id="33810" name="AutoShape 4"/>
          <p:cNvSpPr>
            <a:spLocks noChangeArrowheads="1"/>
          </p:cNvSpPr>
          <p:nvPr/>
        </p:nvSpPr>
        <p:spPr bwMode="auto">
          <a:xfrm rot="5400000" flipH="1">
            <a:off x="5227638" y="2829644"/>
            <a:ext cx="5184775" cy="1774825"/>
          </a:xfrm>
          <a:prstGeom prst="parallelogram">
            <a:avLst>
              <a:gd name="adj" fmla="val 35529"/>
            </a:avLst>
          </a:prstGeom>
          <a:solidFill>
            <a:schemeClr val="bg1">
              <a:lumMod val="85000"/>
              <a:alpha val="65097"/>
            </a:schemeClr>
          </a:solidFill>
          <a:ln w="9525">
            <a:solidFill>
              <a:srgbClr val="C0C0C0"/>
            </a:solidFill>
            <a:miter lim="800000"/>
            <a:headEnd/>
            <a:tailEnd/>
          </a:ln>
        </p:spPr>
        <p:txBody>
          <a:bodyPr/>
          <a:lstStyle/>
          <a:p>
            <a:endParaRPr lang="en-GB" dirty="0">
              <a:latin typeface="Calibri" charset="0"/>
            </a:endParaRPr>
          </a:p>
        </p:txBody>
      </p:sp>
      <p:sp>
        <p:nvSpPr>
          <p:cNvPr id="33811" name="Freeform 3"/>
          <p:cNvSpPr>
            <a:spLocks/>
          </p:cNvSpPr>
          <p:nvPr/>
        </p:nvSpPr>
        <p:spPr bwMode="auto">
          <a:xfrm>
            <a:off x="7159625" y="1631082"/>
            <a:ext cx="1519238" cy="4032250"/>
          </a:xfrm>
          <a:custGeom>
            <a:avLst/>
            <a:gdLst>
              <a:gd name="T0" fmla="*/ 2147483647 w 1437"/>
              <a:gd name="T1" fmla="*/ 2147483647 h 4199"/>
              <a:gd name="T2" fmla="*/ 2147483647 w 1437"/>
              <a:gd name="T3" fmla="*/ 2147483647 h 4199"/>
              <a:gd name="T4" fmla="*/ 2147483647 w 1437"/>
              <a:gd name="T5" fmla="*/ 2147483647 h 4199"/>
              <a:gd name="T6" fmla="*/ 2147483647 w 1437"/>
              <a:gd name="T7" fmla="*/ 2147483647 h 4199"/>
              <a:gd name="T8" fmla="*/ 2147483647 w 1437"/>
              <a:gd name="T9" fmla="*/ 2147483647 h 4199"/>
              <a:gd name="T10" fmla="*/ 2147483647 w 1437"/>
              <a:gd name="T11" fmla="*/ 2147483647 h 4199"/>
              <a:gd name="T12" fmla="*/ 2147483647 w 1437"/>
              <a:gd name="T13" fmla="*/ 0 h 4199"/>
              <a:gd name="T14" fmla="*/ 0 60000 65536"/>
              <a:gd name="T15" fmla="*/ 0 60000 65536"/>
              <a:gd name="T16" fmla="*/ 0 60000 65536"/>
              <a:gd name="T17" fmla="*/ 0 60000 65536"/>
              <a:gd name="T18" fmla="*/ 0 60000 65536"/>
              <a:gd name="T19" fmla="*/ 0 60000 65536"/>
              <a:gd name="T20" fmla="*/ 0 60000 65536"/>
              <a:gd name="T21" fmla="*/ 0 w 1437"/>
              <a:gd name="T22" fmla="*/ 0 h 4199"/>
              <a:gd name="T23" fmla="*/ 1437 w 1437"/>
              <a:gd name="T24" fmla="*/ 4199 h 41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7" h="4199">
                <a:moveTo>
                  <a:pt x="236" y="810"/>
                </a:moveTo>
                <a:cubicBezTo>
                  <a:pt x="197" y="1008"/>
                  <a:pt x="34" y="1541"/>
                  <a:pt x="17" y="1999"/>
                </a:cubicBezTo>
                <a:cubicBezTo>
                  <a:pt x="0" y="2457"/>
                  <a:pt x="37" y="3199"/>
                  <a:pt x="137" y="3559"/>
                </a:cubicBezTo>
                <a:cubicBezTo>
                  <a:pt x="237" y="3919"/>
                  <a:pt x="417" y="4119"/>
                  <a:pt x="617" y="4159"/>
                </a:cubicBezTo>
                <a:cubicBezTo>
                  <a:pt x="817" y="4199"/>
                  <a:pt x="1237" y="4199"/>
                  <a:pt x="1337" y="3799"/>
                </a:cubicBezTo>
                <a:cubicBezTo>
                  <a:pt x="1437" y="3399"/>
                  <a:pt x="1315" y="2392"/>
                  <a:pt x="1217" y="1759"/>
                </a:cubicBezTo>
                <a:cubicBezTo>
                  <a:pt x="1119" y="1126"/>
                  <a:pt x="844" y="367"/>
                  <a:pt x="746" y="0"/>
                </a:cubicBezTo>
              </a:path>
            </a:pathLst>
          </a:custGeom>
          <a:noFill/>
          <a:ln w="38100">
            <a:solidFill>
              <a:srgbClr val="808080"/>
            </a:solidFill>
            <a:round/>
            <a:headEnd/>
            <a:tailEnd type="arrow" w="med" len="med"/>
          </a:ln>
          <a:extLst>
            <a:ext uri="{909E8E84-426E-40dd-AFC4-6F175D3DCCD1}">
              <a14:hiddenFill xmlns="" xmlns:a14="http://schemas.microsoft.com/office/drawing/2010/main">
                <a:solidFill>
                  <a:srgbClr val="FFFFFF"/>
                </a:solidFill>
              </a14:hiddenFill>
            </a:ext>
          </a:extLst>
        </p:spPr>
        <p:txBody>
          <a:bodyPr/>
          <a:lstStyle/>
          <a:p>
            <a:endParaRPr lang="en-GB" dirty="0"/>
          </a:p>
        </p:txBody>
      </p:sp>
      <p:sp>
        <p:nvSpPr>
          <p:cNvPr id="33812" name="Text Box 2"/>
          <p:cNvSpPr txBox="1">
            <a:spLocks noChangeArrowheads="1"/>
          </p:cNvSpPr>
          <p:nvPr/>
        </p:nvSpPr>
        <p:spPr bwMode="auto">
          <a:xfrm>
            <a:off x="7200900" y="3069357"/>
            <a:ext cx="1979613" cy="345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43087" tIns="71545" rIns="143087" bIns="71545"/>
          <a:lstStyle>
            <a:lvl1pPr>
              <a:defRPr sz="1200">
                <a:solidFill>
                  <a:schemeClr val="tx1"/>
                </a:solidFill>
                <a:latin typeface="Tahoma" charset="0"/>
                <a:ea typeface="ＭＳ Ｐゴシック" charset="0"/>
                <a:cs typeface="ＭＳ Ｐゴシック" charset="0"/>
              </a:defRPr>
            </a:lvl1pPr>
            <a:lvl2pPr marL="742950" indent="-285750">
              <a:defRPr sz="1200">
                <a:solidFill>
                  <a:schemeClr val="tx1"/>
                </a:solidFill>
                <a:latin typeface="Tahoma" charset="0"/>
                <a:ea typeface="ＭＳ Ｐゴシック" charset="0"/>
              </a:defRPr>
            </a:lvl2pPr>
            <a:lvl3pPr marL="1143000" indent="-228600">
              <a:defRPr sz="1200">
                <a:solidFill>
                  <a:schemeClr val="tx1"/>
                </a:solidFill>
                <a:latin typeface="Tahoma" charset="0"/>
                <a:ea typeface="ＭＳ Ｐゴシック" charset="0"/>
              </a:defRPr>
            </a:lvl3pPr>
            <a:lvl4pPr marL="1600200" indent="-228600">
              <a:defRPr sz="1200">
                <a:solidFill>
                  <a:schemeClr val="tx1"/>
                </a:solidFill>
                <a:latin typeface="Tahoma" charset="0"/>
                <a:ea typeface="ＭＳ Ｐゴシック" charset="0"/>
              </a:defRPr>
            </a:lvl4pPr>
            <a:lvl5pPr marL="2057400" indent="-228600">
              <a:defRPr sz="1200">
                <a:solidFill>
                  <a:schemeClr val="tx1"/>
                </a:solidFill>
                <a:latin typeface="Tahoma" charset="0"/>
                <a:ea typeface="ＭＳ Ｐゴシック" charset="0"/>
              </a:defRPr>
            </a:lvl5pPr>
            <a:lvl6pPr marL="2514600" indent="-228600" eaLnBrk="0" fontAlgn="base" hangingPunct="0">
              <a:spcBef>
                <a:spcPct val="50000"/>
              </a:spcBef>
              <a:spcAft>
                <a:spcPct val="0"/>
              </a:spcAft>
              <a:buChar char="•"/>
              <a:defRPr sz="1200">
                <a:solidFill>
                  <a:schemeClr val="tx1"/>
                </a:solidFill>
                <a:latin typeface="Tahoma" charset="0"/>
                <a:ea typeface="ＭＳ Ｐゴシック" charset="0"/>
              </a:defRPr>
            </a:lvl6pPr>
            <a:lvl7pPr marL="2971800" indent="-228600" eaLnBrk="0" fontAlgn="base" hangingPunct="0">
              <a:spcBef>
                <a:spcPct val="50000"/>
              </a:spcBef>
              <a:spcAft>
                <a:spcPct val="0"/>
              </a:spcAft>
              <a:buChar char="•"/>
              <a:defRPr sz="1200">
                <a:solidFill>
                  <a:schemeClr val="tx1"/>
                </a:solidFill>
                <a:latin typeface="Tahoma" charset="0"/>
                <a:ea typeface="ＭＳ Ｐゴシック" charset="0"/>
              </a:defRPr>
            </a:lvl7pPr>
            <a:lvl8pPr marL="3429000" indent="-228600" eaLnBrk="0" fontAlgn="base" hangingPunct="0">
              <a:spcBef>
                <a:spcPct val="50000"/>
              </a:spcBef>
              <a:spcAft>
                <a:spcPct val="0"/>
              </a:spcAft>
              <a:buChar char="•"/>
              <a:defRPr sz="1200">
                <a:solidFill>
                  <a:schemeClr val="tx1"/>
                </a:solidFill>
                <a:latin typeface="Tahoma" charset="0"/>
                <a:ea typeface="ＭＳ Ｐゴシック" charset="0"/>
              </a:defRPr>
            </a:lvl8pPr>
            <a:lvl9pPr marL="3886200" indent="-228600" eaLnBrk="0" fontAlgn="base" hangingPunct="0">
              <a:spcBef>
                <a:spcPct val="50000"/>
              </a:spcBef>
              <a:spcAft>
                <a:spcPct val="0"/>
              </a:spcAft>
              <a:buChar char="•"/>
              <a:defRPr sz="1200">
                <a:solidFill>
                  <a:schemeClr val="tx1"/>
                </a:solidFill>
                <a:latin typeface="Tahoma" charset="0"/>
                <a:ea typeface="ＭＳ Ｐゴシック" charset="0"/>
              </a:defRPr>
            </a:lvl9pPr>
          </a:lstStyle>
          <a:p>
            <a:pPr eaLnBrk="1" hangingPunct="1">
              <a:spcBef>
                <a:spcPct val="0"/>
              </a:spcBef>
              <a:buFontTx/>
              <a:buNone/>
            </a:pPr>
            <a:r>
              <a:rPr lang="en-GB" sz="2000" b="1" dirty="0">
                <a:solidFill>
                  <a:srgbClr val="333333"/>
                </a:solidFill>
                <a:latin typeface="Calibri" charset="0"/>
                <a:cs typeface="Times New Roman" charset="0"/>
              </a:rPr>
              <a:t>Changing </a:t>
            </a:r>
            <a:br>
              <a:rPr lang="en-GB" sz="2000" b="1" dirty="0">
                <a:solidFill>
                  <a:srgbClr val="333333"/>
                </a:solidFill>
                <a:latin typeface="Calibri" charset="0"/>
                <a:cs typeface="Times New Roman" charset="0"/>
              </a:rPr>
            </a:br>
            <a:r>
              <a:rPr lang="en-GB" sz="2000" b="1" dirty="0">
                <a:solidFill>
                  <a:srgbClr val="333333"/>
                </a:solidFill>
                <a:latin typeface="Calibri" charset="0"/>
                <a:cs typeface="Times New Roman" charset="0"/>
              </a:rPr>
              <a:t>and </a:t>
            </a:r>
          </a:p>
          <a:p>
            <a:pPr eaLnBrk="1" hangingPunct="1">
              <a:spcBef>
                <a:spcPct val="0"/>
              </a:spcBef>
              <a:buFontTx/>
              <a:buNone/>
            </a:pPr>
            <a:r>
              <a:rPr lang="en-GB" sz="2000" b="1" dirty="0">
                <a:solidFill>
                  <a:srgbClr val="333333"/>
                </a:solidFill>
                <a:latin typeface="Calibri" charset="0"/>
                <a:cs typeface="Times New Roman" charset="0"/>
              </a:rPr>
              <a:t>relating</a:t>
            </a:r>
          </a:p>
          <a:p>
            <a:pPr eaLnBrk="1" hangingPunct="1">
              <a:spcBef>
                <a:spcPct val="0"/>
              </a:spcBef>
              <a:buFontTx/>
              <a:buNone/>
            </a:pPr>
            <a:r>
              <a:rPr lang="en-GB" sz="2000" b="1" dirty="0">
                <a:solidFill>
                  <a:srgbClr val="333333"/>
                </a:solidFill>
                <a:latin typeface="Calibri" charset="0"/>
                <a:cs typeface="Times New Roman" charset="0"/>
              </a:rPr>
              <a:t>registers</a:t>
            </a:r>
            <a:br>
              <a:rPr lang="en-GB" sz="2000" b="1" dirty="0">
                <a:solidFill>
                  <a:srgbClr val="333333"/>
                </a:solidFill>
                <a:latin typeface="Calibri" charset="0"/>
                <a:cs typeface="Times New Roman" charset="0"/>
              </a:rPr>
            </a:br>
            <a:r>
              <a:rPr lang="en-GB" sz="2000" b="1" dirty="0">
                <a:solidFill>
                  <a:srgbClr val="333333"/>
                </a:solidFill>
                <a:latin typeface="Calibri" charset="0"/>
                <a:cs typeface="Times New Roman" charset="0"/>
              </a:rPr>
              <a:t>and </a:t>
            </a:r>
            <a:r>
              <a:rPr lang="en-GB" sz="2000" b="1" dirty="0" err="1">
                <a:solidFill>
                  <a:srgbClr val="333333"/>
                </a:solidFill>
                <a:latin typeface="Calibri" charset="0"/>
                <a:cs typeface="Times New Roman" charset="0"/>
              </a:rPr>
              <a:t>repre</a:t>
            </a:r>
            <a:r>
              <a:rPr lang="en-GB" sz="2000" b="1" dirty="0">
                <a:solidFill>
                  <a:srgbClr val="333333"/>
                </a:solidFill>
                <a:latin typeface="Calibri" charset="0"/>
                <a:cs typeface="Times New Roman" charset="0"/>
              </a:rPr>
              <a:t>-</a:t>
            </a:r>
            <a:br>
              <a:rPr lang="en-GB" sz="2000" b="1" dirty="0">
                <a:solidFill>
                  <a:srgbClr val="333333"/>
                </a:solidFill>
                <a:latin typeface="Calibri" charset="0"/>
                <a:cs typeface="Times New Roman" charset="0"/>
              </a:rPr>
            </a:br>
            <a:r>
              <a:rPr lang="en-GB" sz="2000" b="1" dirty="0" err="1">
                <a:solidFill>
                  <a:srgbClr val="333333"/>
                </a:solidFill>
                <a:latin typeface="Calibri" charset="0"/>
                <a:cs typeface="Times New Roman" charset="0"/>
              </a:rPr>
              <a:t>sentations</a:t>
            </a:r>
            <a:endParaRPr lang="en-GB" sz="2400" dirty="0">
              <a:latin typeface="Times New Roman" charset="0"/>
              <a:cs typeface="Times New Roman" charset="0"/>
            </a:endParaRPr>
          </a:p>
        </p:txBody>
      </p:sp>
      <p:sp>
        <p:nvSpPr>
          <p:cNvPr id="2" name="Textfeld 1"/>
          <p:cNvSpPr txBox="1"/>
          <p:nvPr/>
        </p:nvSpPr>
        <p:spPr>
          <a:xfrm>
            <a:off x="4112339" y="6445107"/>
            <a:ext cx="4526919" cy="292388"/>
          </a:xfrm>
          <a:prstGeom prst="rect">
            <a:avLst/>
          </a:prstGeom>
          <a:noFill/>
        </p:spPr>
        <p:txBody>
          <a:bodyPr wrap="none" rtlCol="0">
            <a:spAutoFit/>
          </a:bodyPr>
          <a:lstStyle/>
          <a:p>
            <a:pPr>
              <a:buNone/>
            </a:pPr>
            <a:r>
              <a:rPr lang="en-GB" sz="1300" dirty="0">
                <a:latin typeface="Calibri"/>
                <a:cs typeface="Calibri"/>
              </a:rPr>
              <a:t>(</a:t>
            </a:r>
            <a:r>
              <a:rPr lang="en-GB" sz="1300" dirty="0" err="1">
                <a:latin typeface="Calibri"/>
                <a:cs typeface="Calibri"/>
              </a:rPr>
              <a:t>Prediger</a:t>
            </a:r>
            <a:r>
              <a:rPr lang="en-GB" sz="1300" dirty="0">
                <a:latin typeface="Calibri"/>
                <a:cs typeface="Calibri"/>
              </a:rPr>
              <a:t> &amp; Wessel 2011, 2013; </a:t>
            </a:r>
            <a:r>
              <a:rPr lang="en-GB" sz="1300" dirty="0" err="1">
                <a:latin typeface="Calibri"/>
                <a:cs typeface="Calibri"/>
              </a:rPr>
              <a:t>Prediger</a:t>
            </a:r>
            <a:r>
              <a:rPr lang="en-GB" sz="1300" dirty="0">
                <a:latin typeface="Calibri"/>
                <a:cs typeface="Calibri"/>
              </a:rPr>
              <a:t>, Clarkson, &amp; Bose 2015)</a:t>
            </a:r>
          </a:p>
        </p:txBody>
      </p:sp>
      <p:sp>
        <p:nvSpPr>
          <p:cNvPr id="3" name="Titel 2"/>
          <p:cNvSpPr>
            <a:spLocks noGrp="1"/>
          </p:cNvSpPr>
          <p:nvPr>
            <p:ph type="title"/>
          </p:nvPr>
        </p:nvSpPr>
        <p:spPr/>
        <p:txBody>
          <a:bodyPr/>
          <a:lstStyle/>
          <a:p>
            <a:r>
              <a:rPr lang="en-GB" sz="2400" dirty="0"/>
              <a:t>What is relevant in language-responsive math classrooms?</a:t>
            </a:r>
          </a:p>
        </p:txBody>
      </p:sp>
      <p:sp>
        <p:nvSpPr>
          <p:cNvPr id="42" name="Rechteck 41"/>
          <p:cNvSpPr/>
          <p:nvPr/>
        </p:nvSpPr>
        <p:spPr>
          <a:xfrm>
            <a:off x="333947" y="836712"/>
            <a:ext cx="6830342" cy="400110"/>
          </a:xfrm>
          <a:prstGeom prst="rect">
            <a:avLst/>
          </a:prstGeom>
        </p:spPr>
        <p:txBody>
          <a:bodyPr wrap="square">
            <a:spAutoFit/>
          </a:bodyPr>
          <a:lstStyle/>
          <a:p>
            <a:r>
              <a:rPr lang="en-GB" sz="2000" dirty="0">
                <a:latin typeface="Calibri" charset="0"/>
                <a:cs typeface="Calibri" charset="0"/>
              </a:rPr>
              <a:t>Different registers (= languages and representations)</a:t>
            </a:r>
            <a:endParaRPr lang="en-GB" sz="2000" dirty="0"/>
          </a:p>
        </p:txBody>
      </p:sp>
    </p:spTree>
    <p:extLst>
      <p:ext uri="{BB962C8B-B14F-4D97-AF65-F5344CB8AC3E}">
        <p14:creationId xmlns:p14="http://schemas.microsoft.com/office/powerpoint/2010/main" val="201889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3809"/>
                                        </p:tgtEl>
                                        <p:attrNameLst>
                                          <p:attrName>style.visibility</p:attrName>
                                        </p:attrNameLst>
                                      </p:cBhvr>
                                      <p:to>
                                        <p:strVal val="visible"/>
                                      </p:to>
                                    </p:set>
                                    <p:anim calcmode="lin" valueType="num">
                                      <p:cBhvr>
                                        <p:cTn id="7" dur="500" fill="hold"/>
                                        <p:tgtEl>
                                          <p:spTgt spid="33809"/>
                                        </p:tgtEl>
                                        <p:attrNameLst>
                                          <p:attrName>ppt_w</p:attrName>
                                        </p:attrNameLst>
                                      </p:cBhvr>
                                      <p:tavLst>
                                        <p:tav tm="0">
                                          <p:val>
                                            <p:fltVal val="0"/>
                                          </p:val>
                                        </p:tav>
                                        <p:tav tm="100000">
                                          <p:val>
                                            <p:strVal val="#ppt_w"/>
                                          </p:val>
                                        </p:tav>
                                      </p:tavLst>
                                    </p:anim>
                                    <p:anim calcmode="lin" valueType="num">
                                      <p:cBhvr>
                                        <p:cTn id="8" dur="500" fill="hold"/>
                                        <p:tgtEl>
                                          <p:spTgt spid="33809"/>
                                        </p:tgtEl>
                                        <p:attrNameLst>
                                          <p:attrName>ppt_h</p:attrName>
                                        </p:attrNameLst>
                                      </p:cBhvr>
                                      <p:tavLst>
                                        <p:tav tm="0">
                                          <p:val>
                                            <p:fltVal val="0"/>
                                          </p:val>
                                        </p:tav>
                                        <p:tav tm="100000">
                                          <p:val>
                                            <p:strVal val="#ppt_h"/>
                                          </p:val>
                                        </p:tav>
                                      </p:tavLst>
                                    </p:anim>
                                    <p:animEffect transition="in" filter="fade">
                                      <p:cBhvr>
                                        <p:cTn id="9" dur="500"/>
                                        <p:tgtEl>
                                          <p:spTgt spid="3380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3800"/>
                                        </p:tgtEl>
                                        <p:attrNameLst>
                                          <p:attrName>style.visibility</p:attrName>
                                        </p:attrNameLst>
                                      </p:cBhvr>
                                      <p:to>
                                        <p:strVal val="visible"/>
                                      </p:to>
                                    </p:set>
                                    <p:anim calcmode="lin" valueType="num">
                                      <p:cBhvr>
                                        <p:cTn id="12" dur="500" fill="hold"/>
                                        <p:tgtEl>
                                          <p:spTgt spid="33800"/>
                                        </p:tgtEl>
                                        <p:attrNameLst>
                                          <p:attrName>ppt_w</p:attrName>
                                        </p:attrNameLst>
                                      </p:cBhvr>
                                      <p:tavLst>
                                        <p:tav tm="0">
                                          <p:val>
                                            <p:fltVal val="0"/>
                                          </p:val>
                                        </p:tav>
                                        <p:tav tm="100000">
                                          <p:val>
                                            <p:strVal val="#ppt_w"/>
                                          </p:val>
                                        </p:tav>
                                      </p:tavLst>
                                    </p:anim>
                                    <p:anim calcmode="lin" valueType="num">
                                      <p:cBhvr>
                                        <p:cTn id="13" dur="500" fill="hold"/>
                                        <p:tgtEl>
                                          <p:spTgt spid="33800"/>
                                        </p:tgtEl>
                                        <p:attrNameLst>
                                          <p:attrName>ppt_h</p:attrName>
                                        </p:attrNameLst>
                                      </p:cBhvr>
                                      <p:tavLst>
                                        <p:tav tm="0">
                                          <p:val>
                                            <p:fltVal val="0"/>
                                          </p:val>
                                        </p:tav>
                                        <p:tav tm="100000">
                                          <p:val>
                                            <p:strVal val="#ppt_h"/>
                                          </p:val>
                                        </p:tav>
                                      </p:tavLst>
                                    </p:anim>
                                    <p:animEffect transition="in" filter="fade">
                                      <p:cBhvr>
                                        <p:cTn id="14" dur="500"/>
                                        <p:tgtEl>
                                          <p:spTgt spid="3380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3802"/>
                                        </p:tgtEl>
                                        <p:attrNameLst>
                                          <p:attrName>style.visibility</p:attrName>
                                        </p:attrNameLst>
                                      </p:cBhvr>
                                      <p:to>
                                        <p:strVal val="visible"/>
                                      </p:to>
                                    </p:set>
                                    <p:anim calcmode="lin" valueType="num">
                                      <p:cBhvr>
                                        <p:cTn id="19" dur="500" fill="hold"/>
                                        <p:tgtEl>
                                          <p:spTgt spid="33802"/>
                                        </p:tgtEl>
                                        <p:attrNameLst>
                                          <p:attrName>ppt_w</p:attrName>
                                        </p:attrNameLst>
                                      </p:cBhvr>
                                      <p:tavLst>
                                        <p:tav tm="0">
                                          <p:val>
                                            <p:fltVal val="0"/>
                                          </p:val>
                                        </p:tav>
                                        <p:tav tm="100000">
                                          <p:val>
                                            <p:strVal val="#ppt_w"/>
                                          </p:val>
                                        </p:tav>
                                      </p:tavLst>
                                    </p:anim>
                                    <p:anim calcmode="lin" valueType="num">
                                      <p:cBhvr>
                                        <p:cTn id="20" dur="500" fill="hold"/>
                                        <p:tgtEl>
                                          <p:spTgt spid="33802"/>
                                        </p:tgtEl>
                                        <p:attrNameLst>
                                          <p:attrName>ppt_h</p:attrName>
                                        </p:attrNameLst>
                                      </p:cBhvr>
                                      <p:tavLst>
                                        <p:tav tm="0">
                                          <p:val>
                                            <p:fltVal val="0"/>
                                          </p:val>
                                        </p:tav>
                                        <p:tav tm="100000">
                                          <p:val>
                                            <p:strVal val="#ppt_h"/>
                                          </p:val>
                                        </p:tav>
                                      </p:tavLst>
                                    </p:anim>
                                    <p:animEffect transition="in" filter="fade">
                                      <p:cBhvr>
                                        <p:cTn id="21" dur="500"/>
                                        <p:tgtEl>
                                          <p:spTgt spid="33802"/>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33799"/>
                                        </p:tgtEl>
                                        <p:attrNameLst>
                                          <p:attrName>style.visibility</p:attrName>
                                        </p:attrNameLst>
                                      </p:cBhvr>
                                      <p:to>
                                        <p:strVal val="visible"/>
                                      </p:to>
                                    </p:set>
                                    <p:anim calcmode="lin" valueType="num">
                                      <p:cBhvr>
                                        <p:cTn id="24" dur="500" fill="hold"/>
                                        <p:tgtEl>
                                          <p:spTgt spid="33799"/>
                                        </p:tgtEl>
                                        <p:attrNameLst>
                                          <p:attrName>ppt_w</p:attrName>
                                        </p:attrNameLst>
                                      </p:cBhvr>
                                      <p:tavLst>
                                        <p:tav tm="0">
                                          <p:val>
                                            <p:fltVal val="0"/>
                                          </p:val>
                                        </p:tav>
                                        <p:tav tm="100000">
                                          <p:val>
                                            <p:strVal val="#ppt_w"/>
                                          </p:val>
                                        </p:tav>
                                      </p:tavLst>
                                    </p:anim>
                                    <p:anim calcmode="lin" valueType="num">
                                      <p:cBhvr>
                                        <p:cTn id="25" dur="500" fill="hold"/>
                                        <p:tgtEl>
                                          <p:spTgt spid="33799"/>
                                        </p:tgtEl>
                                        <p:attrNameLst>
                                          <p:attrName>ppt_h</p:attrName>
                                        </p:attrNameLst>
                                      </p:cBhvr>
                                      <p:tavLst>
                                        <p:tav tm="0">
                                          <p:val>
                                            <p:fltVal val="0"/>
                                          </p:val>
                                        </p:tav>
                                        <p:tav tm="100000">
                                          <p:val>
                                            <p:strVal val="#ppt_h"/>
                                          </p:val>
                                        </p:tav>
                                      </p:tavLst>
                                    </p:anim>
                                    <p:animEffect transition="in" filter="fade">
                                      <p:cBhvr>
                                        <p:cTn id="26" dur="500"/>
                                        <p:tgtEl>
                                          <p:spTgt spid="3379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33810"/>
                                        </p:tgtEl>
                                        <p:attrNameLst>
                                          <p:attrName>style.visibility</p:attrName>
                                        </p:attrNameLst>
                                      </p:cBhvr>
                                      <p:to>
                                        <p:strVal val="visible"/>
                                      </p:to>
                                    </p:set>
                                    <p:anim calcmode="lin" valueType="num">
                                      <p:cBhvr>
                                        <p:cTn id="31" dur="500" fill="hold"/>
                                        <p:tgtEl>
                                          <p:spTgt spid="33810"/>
                                        </p:tgtEl>
                                        <p:attrNameLst>
                                          <p:attrName>ppt_w</p:attrName>
                                        </p:attrNameLst>
                                      </p:cBhvr>
                                      <p:tavLst>
                                        <p:tav tm="0">
                                          <p:val>
                                            <p:fltVal val="0"/>
                                          </p:val>
                                        </p:tav>
                                        <p:tav tm="100000">
                                          <p:val>
                                            <p:strVal val="#ppt_w"/>
                                          </p:val>
                                        </p:tav>
                                      </p:tavLst>
                                    </p:anim>
                                    <p:anim calcmode="lin" valueType="num">
                                      <p:cBhvr>
                                        <p:cTn id="32" dur="500" fill="hold"/>
                                        <p:tgtEl>
                                          <p:spTgt spid="33810"/>
                                        </p:tgtEl>
                                        <p:attrNameLst>
                                          <p:attrName>ppt_h</p:attrName>
                                        </p:attrNameLst>
                                      </p:cBhvr>
                                      <p:tavLst>
                                        <p:tav tm="0">
                                          <p:val>
                                            <p:fltVal val="0"/>
                                          </p:val>
                                        </p:tav>
                                        <p:tav tm="100000">
                                          <p:val>
                                            <p:strVal val="#ppt_h"/>
                                          </p:val>
                                        </p:tav>
                                      </p:tavLst>
                                    </p:anim>
                                    <p:animEffect transition="in" filter="fade">
                                      <p:cBhvr>
                                        <p:cTn id="33" dur="500"/>
                                        <p:tgtEl>
                                          <p:spTgt spid="33810"/>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33812"/>
                                        </p:tgtEl>
                                        <p:attrNameLst>
                                          <p:attrName>style.visibility</p:attrName>
                                        </p:attrNameLst>
                                      </p:cBhvr>
                                      <p:to>
                                        <p:strVal val="visible"/>
                                      </p:to>
                                    </p:set>
                                    <p:anim calcmode="lin" valueType="num">
                                      <p:cBhvr>
                                        <p:cTn id="36" dur="500" fill="hold"/>
                                        <p:tgtEl>
                                          <p:spTgt spid="33812"/>
                                        </p:tgtEl>
                                        <p:attrNameLst>
                                          <p:attrName>ppt_w</p:attrName>
                                        </p:attrNameLst>
                                      </p:cBhvr>
                                      <p:tavLst>
                                        <p:tav tm="0">
                                          <p:val>
                                            <p:fltVal val="0"/>
                                          </p:val>
                                        </p:tav>
                                        <p:tav tm="100000">
                                          <p:val>
                                            <p:strVal val="#ppt_w"/>
                                          </p:val>
                                        </p:tav>
                                      </p:tavLst>
                                    </p:anim>
                                    <p:anim calcmode="lin" valueType="num">
                                      <p:cBhvr>
                                        <p:cTn id="37" dur="500" fill="hold"/>
                                        <p:tgtEl>
                                          <p:spTgt spid="33812"/>
                                        </p:tgtEl>
                                        <p:attrNameLst>
                                          <p:attrName>ppt_h</p:attrName>
                                        </p:attrNameLst>
                                      </p:cBhvr>
                                      <p:tavLst>
                                        <p:tav tm="0">
                                          <p:val>
                                            <p:fltVal val="0"/>
                                          </p:val>
                                        </p:tav>
                                        <p:tav tm="100000">
                                          <p:val>
                                            <p:strVal val="#ppt_h"/>
                                          </p:val>
                                        </p:tav>
                                      </p:tavLst>
                                    </p:anim>
                                    <p:animEffect transition="in" filter="fade">
                                      <p:cBhvr>
                                        <p:cTn id="38" dur="500"/>
                                        <p:tgtEl>
                                          <p:spTgt spid="33812"/>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33811"/>
                                        </p:tgtEl>
                                        <p:attrNameLst>
                                          <p:attrName>style.visibility</p:attrName>
                                        </p:attrNameLst>
                                      </p:cBhvr>
                                      <p:to>
                                        <p:strVal val="visible"/>
                                      </p:to>
                                    </p:set>
                                    <p:anim calcmode="lin" valueType="num">
                                      <p:cBhvr>
                                        <p:cTn id="41" dur="500" fill="hold"/>
                                        <p:tgtEl>
                                          <p:spTgt spid="33811"/>
                                        </p:tgtEl>
                                        <p:attrNameLst>
                                          <p:attrName>ppt_w</p:attrName>
                                        </p:attrNameLst>
                                      </p:cBhvr>
                                      <p:tavLst>
                                        <p:tav tm="0">
                                          <p:val>
                                            <p:fltVal val="0"/>
                                          </p:val>
                                        </p:tav>
                                        <p:tav tm="100000">
                                          <p:val>
                                            <p:strVal val="#ppt_w"/>
                                          </p:val>
                                        </p:tav>
                                      </p:tavLst>
                                    </p:anim>
                                    <p:anim calcmode="lin" valueType="num">
                                      <p:cBhvr>
                                        <p:cTn id="42" dur="500" fill="hold"/>
                                        <p:tgtEl>
                                          <p:spTgt spid="33811"/>
                                        </p:tgtEl>
                                        <p:attrNameLst>
                                          <p:attrName>ppt_h</p:attrName>
                                        </p:attrNameLst>
                                      </p:cBhvr>
                                      <p:tavLst>
                                        <p:tav tm="0">
                                          <p:val>
                                            <p:fltVal val="0"/>
                                          </p:val>
                                        </p:tav>
                                        <p:tav tm="100000">
                                          <p:val>
                                            <p:strVal val="#ppt_h"/>
                                          </p:val>
                                        </p:tav>
                                      </p:tavLst>
                                    </p:anim>
                                    <p:animEffect transition="in" filter="fade">
                                      <p:cBhvr>
                                        <p:cTn id="43" dur="500"/>
                                        <p:tgtEl>
                                          <p:spTgt spid="33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animBg="1"/>
      <p:bldP spid="33800" grpId="0" animBg="1"/>
      <p:bldP spid="33802" grpId="0" animBg="1"/>
      <p:bldP spid="33809" grpId="0" animBg="1"/>
      <p:bldP spid="33810" grpId="0" animBg="1"/>
      <p:bldP spid="33811" grpId="0" animBg="1"/>
      <p:bldP spid="3381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B4CEA122-498D-4AEA-9EC8-CB38D8C4BDAC}"/>
              </a:ext>
            </a:extLst>
          </p:cNvPr>
          <p:cNvSpPr>
            <a:spLocks noGrp="1" noChangeArrowheads="1"/>
          </p:cNvSpPr>
          <p:nvPr>
            <p:ph type="title"/>
          </p:nvPr>
        </p:nvSpPr>
        <p:spPr>
          <a:xfrm>
            <a:off x="533400" y="260350"/>
            <a:ext cx="7999413" cy="865188"/>
          </a:xfrm>
        </p:spPr>
        <p:txBody>
          <a:bodyPr/>
          <a:lstStyle/>
          <a:p>
            <a:r>
              <a:rPr lang="nl-NL" altLang="nl-NL" dirty="0">
                <a:solidFill>
                  <a:schemeClr val="tx2"/>
                </a:solidFill>
              </a:rPr>
              <a:t>An </a:t>
            </a:r>
            <a:r>
              <a:rPr lang="nl-NL" altLang="nl-NL" dirty="0" err="1">
                <a:solidFill>
                  <a:schemeClr val="tx2"/>
                </a:solidFill>
              </a:rPr>
              <a:t>example</a:t>
            </a:r>
            <a:r>
              <a:rPr lang="nl-NL" altLang="nl-NL" dirty="0">
                <a:solidFill>
                  <a:schemeClr val="tx2"/>
                </a:solidFill>
              </a:rPr>
              <a:t> of </a:t>
            </a:r>
            <a:r>
              <a:rPr lang="nl-NL" altLang="nl-NL" dirty="0" err="1">
                <a:solidFill>
                  <a:schemeClr val="tx2"/>
                </a:solidFill>
              </a:rPr>
              <a:t>students</a:t>
            </a:r>
            <a:r>
              <a:rPr lang="nl-NL" altLang="nl-NL" dirty="0">
                <a:solidFill>
                  <a:schemeClr val="tx2"/>
                </a:solidFill>
              </a:rPr>
              <a:t>’ </a:t>
            </a:r>
            <a:r>
              <a:rPr lang="nl-NL" altLang="nl-NL" dirty="0" err="1">
                <a:solidFill>
                  <a:schemeClr val="tx2"/>
                </a:solidFill>
              </a:rPr>
              <a:t>difficulties</a:t>
            </a:r>
            <a:endParaRPr lang="nl-NL" altLang="nl-NL" dirty="0">
              <a:solidFill>
                <a:schemeClr val="tx2"/>
              </a:solidFill>
            </a:endParaRPr>
          </a:p>
        </p:txBody>
      </p:sp>
      <p:graphicFrame>
        <p:nvGraphicFramePr>
          <p:cNvPr id="183299" name="Group 3">
            <a:extLst>
              <a:ext uri="{FF2B5EF4-FFF2-40B4-BE49-F238E27FC236}">
                <a16:creationId xmlns:a16="http://schemas.microsoft.com/office/drawing/2014/main" id="{A6A9B206-0FC8-4F86-8E6C-2BB2D867E231}"/>
              </a:ext>
            </a:extLst>
          </p:cNvPr>
          <p:cNvGraphicFramePr>
            <a:graphicFrameLocks noGrp="1"/>
          </p:cNvGraphicFramePr>
          <p:nvPr>
            <p:ph type="body" idx="1"/>
            <p:extLst>
              <p:ext uri="{D42A27DB-BD31-4B8C-83A1-F6EECF244321}">
                <p14:modId xmlns:p14="http://schemas.microsoft.com/office/powerpoint/2010/main" val="760086535"/>
              </p:ext>
            </p:extLst>
          </p:nvPr>
        </p:nvGraphicFramePr>
        <p:xfrm>
          <a:off x="533400" y="1752600"/>
          <a:ext cx="8229600" cy="1814588"/>
        </p:xfrm>
        <a:graphic>
          <a:graphicData uri="http://schemas.openxmlformats.org/drawingml/2006/table">
            <a:tbl>
              <a:tblPr/>
              <a:tblGrid>
                <a:gridCol w="2016125">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409700">
                  <a:extLst>
                    <a:ext uri="{9D8B030D-6E8A-4147-A177-3AD203B41FA5}">
                      <a16:colId xmlns:a16="http://schemas.microsoft.com/office/drawing/2014/main" val="20002"/>
                    </a:ext>
                  </a:extLst>
                </a:gridCol>
                <a:gridCol w="1646238">
                  <a:extLst>
                    <a:ext uri="{9D8B030D-6E8A-4147-A177-3AD203B41FA5}">
                      <a16:colId xmlns:a16="http://schemas.microsoft.com/office/drawing/2014/main" val="20003"/>
                    </a:ext>
                  </a:extLst>
                </a:gridCol>
                <a:gridCol w="1646237">
                  <a:extLst>
                    <a:ext uri="{9D8B030D-6E8A-4147-A177-3AD203B41FA5}">
                      <a16:colId xmlns:a16="http://schemas.microsoft.com/office/drawing/2014/main" val="20004"/>
                    </a:ext>
                  </a:extLst>
                </a:gridCol>
              </a:tblGrid>
              <a:tr h="8843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000" b="0" i="0" u="none" strike="noStrike" cap="none" normalizeH="0" baseline="0" dirty="0">
                          <a:ln>
                            <a:noFill/>
                          </a:ln>
                          <a:solidFill>
                            <a:schemeClr val="tx1"/>
                          </a:solidFill>
                          <a:effectLst/>
                          <a:latin typeface="Arial" charset="0"/>
                        </a:rPr>
                        <a:t>De Kameleon</a:t>
                      </a:r>
                      <a:endParaRPr kumimoji="0" lang="en-GB" sz="20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000" b="0" i="0" u="none" strike="noStrike" cap="none" normalizeH="0" baseline="0" dirty="0">
                          <a:ln>
                            <a:noFill/>
                          </a:ln>
                          <a:solidFill>
                            <a:schemeClr val="tx1"/>
                          </a:solidFill>
                          <a:effectLst/>
                          <a:latin typeface="Arial" charset="0"/>
                        </a:rPr>
                        <a:t>Het Anker</a:t>
                      </a:r>
                      <a:endParaRPr kumimoji="0" lang="en-GB" sz="20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000" b="0" i="0" u="none" strike="noStrike" cap="none" normalizeH="0" baseline="0" dirty="0">
                          <a:ln>
                            <a:noFill/>
                          </a:ln>
                          <a:solidFill>
                            <a:schemeClr val="tx1"/>
                          </a:solidFill>
                          <a:effectLst/>
                          <a:latin typeface="Arial" charset="0"/>
                        </a:rPr>
                        <a:t>De Oversteek</a:t>
                      </a:r>
                      <a:endParaRPr kumimoji="0" lang="en-GB" sz="20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000" b="0" i="0" u="none" strike="noStrike" cap="none" normalizeH="0" baseline="0" dirty="0" err="1">
                          <a:ln>
                            <a:noFill/>
                          </a:ln>
                          <a:solidFill>
                            <a:schemeClr val="tx1"/>
                          </a:solidFill>
                          <a:effectLst/>
                          <a:latin typeface="Arial" charset="0"/>
                        </a:rPr>
                        <a:t>Sancta</a:t>
                      </a:r>
                      <a:r>
                        <a:rPr kumimoji="0" lang="nl-NL" sz="2000" b="0" i="0" u="none" strike="noStrike" cap="none" normalizeH="0" baseline="0" dirty="0">
                          <a:ln>
                            <a:noFill/>
                          </a:ln>
                          <a:solidFill>
                            <a:schemeClr val="tx1"/>
                          </a:solidFill>
                          <a:effectLst/>
                          <a:latin typeface="Arial" charset="0"/>
                        </a:rPr>
                        <a:t> Maria</a:t>
                      </a:r>
                      <a:endParaRPr kumimoji="0" lang="en-GB" sz="20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5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000" b="0" i="0" u="none" strike="noStrike" cap="none" normalizeH="0" baseline="0" dirty="0">
                          <a:ln>
                            <a:noFill/>
                          </a:ln>
                          <a:solidFill>
                            <a:schemeClr val="tx1"/>
                          </a:solidFill>
                          <a:effectLst/>
                          <a:latin typeface="Arial" charset="0"/>
                        </a:rPr>
                        <a:t>In 1996</a:t>
                      </a:r>
                      <a:endParaRPr kumimoji="0" lang="en-GB" sz="20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000" b="0" i="0" u="none" strike="noStrike" cap="none" normalizeH="0" baseline="0">
                          <a:ln>
                            <a:noFill/>
                          </a:ln>
                          <a:solidFill>
                            <a:schemeClr val="tx1"/>
                          </a:solidFill>
                          <a:effectLst/>
                          <a:latin typeface="Arial" charset="0"/>
                        </a:rPr>
                        <a:t>338</a:t>
                      </a:r>
                      <a:endParaRPr kumimoji="0" lang="en-GB"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000" b="0" i="0" u="none" strike="noStrike" cap="none" normalizeH="0" baseline="0">
                          <a:ln>
                            <a:noFill/>
                          </a:ln>
                          <a:solidFill>
                            <a:schemeClr val="tx1"/>
                          </a:solidFill>
                          <a:effectLst/>
                          <a:latin typeface="Arial" charset="0"/>
                        </a:rPr>
                        <a:t>182</a:t>
                      </a:r>
                      <a:endParaRPr kumimoji="0" lang="en-GB"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000" b="0" i="0" u="none" strike="noStrike" cap="none" normalizeH="0" baseline="0">
                          <a:ln>
                            <a:noFill/>
                          </a:ln>
                          <a:solidFill>
                            <a:schemeClr val="tx1"/>
                          </a:solidFill>
                          <a:effectLst/>
                          <a:latin typeface="Arial" charset="0"/>
                        </a:rPr>
                        <a:t>220</a:t>
                      </a:r>
                      <a:endParaRPr kumimoji="0" lang="en-GB"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000" b="0" i="0" u="none" strike="noStrike" cap="none" normalizeH="0" baseline="0">
                          <a:ln>
                            <a:noFill/>
                          </a:ln>
                          <a:solidFill>
                            <a:schemeClr val="tx1"/>
                          </a:solidFill>
                          <a:effectLst/>
                          <a:latin typeface="Arial" charset="0"/>
                        </a:rPr>
                        <a:t>203</a:t>
                      </a:r>
                      <a:endParaRPr kumimoji="0" lang="en-GB"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5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000" b="0" i="0" u="none" strike="noStrike" cap="none" normalizeH="0" baseline="0" dirty="0">
                          <a:ln>
                            <a:noFill/>
                          </a:ln>
                          <a:solidFill>
                            <a:schemeClr val="tx1"/>
                          </a:solidFill>
                          <a:effectLst/>
                          <a:latin typeface="Arial" charset="0"/>
                        </a:rPr>
                        <a:t>In 1997</a:t>
                      </a:r>
                      <a:endParaRPr kumimoji="0" lang="en-GB" sz="20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000" b="0" i="0" u="none" strike="noStrike" cap="none" normalizeH="0" baseline="0">
                          <a:ln>
                            <a:noFill/>
                          </a:ln>
                          <a:solidFill>
                            <a:schemeClr val="tx1"/>
                          </a:solidFill>
                          <a:effectLst/>
                          <a:latin typeface="Arial" charset="0"/>
                        </a:rPr>
                        <a:t>273</a:t>
                      </a:r>
                      <a:endParaRPr kumimoji="0" lang="en-GB"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000" b="0" i="0" u="none" strike="noStrike" cap="none" normalizeH="0" baseline="0">
                          <a:ln>
                            <a:noFill/>
                          </a:ln>
                          <a:solidFill>
                            <a:schemeClr val="tx1"/>
                          </a:solidFill>
                          <a:effectLst/>
                          <a:latin typeface="Arial" charset="0"/>
                        </a:rPr>
                        <a:t>160</a:t>
                      </a:r>
                      <a:endParaRPr kumimoji="0" lang="en-GB"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000" b="0" i="0" u="none" strike="noStrike" cap="none" normalizeH="0" baseline="0">
                          <a:ln>
                            <a:noFill/>
                          </a:ln>
                          <a:solidFill>
                            <a:schemeClr val="tx1"/>
                          </a:solidFill>
                          <a:effectLst/>
                          <a:latin typeface="Arial" charset="0"/>
                        </a:rPr>
                        <a:t>270</a:t>
                      </a:r>
                      <a:endParaRPr kumimoji="0" lang="en-GB"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2000" b="0" i="0" u="none" strike="noStrike" cap="none" normalizeH="0" baseline="0" dirty="0">
                          <a:ln>
                            <a:noFill/>
                          </a:ln>
                          <a:solidFill>
                            <a:schemeClr val="tx1"/>
                          </a:solidFill>
                          <a:effectLst/>
                          <a:latin typeface="Arial" charset="0"/>
                        </a:rPr>
                        <a:t>227</a:t>
                      </a:r>
                      <a:endParaRPr kumimoji="0" lang="en-GB" sz="20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8941" name="Rectangle 29">
            <a:extLst>
              <a:ext uri="{FF2B5EF4-FFF2-40B4-BE49-F238E27FC236}">
                <a16:creationId xmlns:a16="http://schemas.microsoft.com/office/drawing/2014/main" id="{08C98FEB-BF56-45FD-8EED-CFB19B0A692F}"/>
              </a:ext>
            </a:extLst>
          </p:cNvPr>
          <p:cNvSpPr>
            <a:spLocks noChangeArrowheads="1"/>
          </p:cNvSpPr>
          <p:nvPr/>
        </p:nvSpPr>
        <p:spPr bwMode="auto">
          <a:xfrm>
            <a:off x="533400" y="4191000"/>
            <a:ext cx="8229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20000"/>
              <a:buFont typeface="Times" panose="02020603050405020304" pitchFamily="18" charset="0"/>
              <a:buChar char="•"/>
              <a:defRPr sz="2400">
                <a:solidFill>
                  <a:srgbClr val="000000"/>
                </a:solidFill>
                <a:latin typeface="Verdana" panose="020B0604030504040204" pitchFamily="34" charset="0"/>
                <a:ea typeface="Osaka" pitchFamily="16" charset="-128"/>
              </a:defRPr>
            </a:lvl1pPr>
            <a:lvl2pPr marL="742950" indent="-285750">
              <a:spcBef>
                <a:spcPct val="20000"/>
              </a:spcBef>
              <a:buClr>
                <a:schemeClr val="bg2"/>
              </a:buClr>
              <a:buSzPct val="120000"/>
              <a:buFont typeface="Times" panose="02020603050405020304" pitchFamily="18" charset="0"/>
              <a:buChar char="•"/>
              <a:defRPr sz="2000">
                <a:solidFill>
                  <a:srgbClr val="000000"/>
                </a:solidFill>
                <a:latin typeface="Verdana" panose="020B0604030504040204" pitchFamily="34" charset="0"/>
                <a:ea typeface="Osaka" pitchFamily="16" charset="-128"/>
              </a:defRPr>
            </a:lvl2pPr>
            <a:lvl3pPr marL="1143000" indent="-228600">
              <a:spcBef>
                <a:spcPct val="20000"/>
              </a:spcBef>
              <a:buClr>
                <a:schemeClr val="bg2"/>
              </a:buClr>
              <a:buFont typeface="Wingdings" panose="05000000000000000000" pitchFamily="2" charset="2"/>
              <a:buChar char="§"/>
              <a:defRPr>
                <a:solidFill>
                  <a:srgbClr val="000000"/>
                </a:solidFill>
                <a:latin typeface="Verdana" panose="020B0604030504040204" pitchFamily="34" charset="0"/>
                <a:ea typeface="Osaka" pitchFamily="16" charset="-128"/>
              </a:defRPr>
            </a:lvl3pPr>
            <a:lvl4pPr marL="1600200" indent="-228600">
              <a:spcBef>
                <a:spcPct val="20000"/>
              </a:spcBef>
              <a:buClr>
                <a:schemeClr val="bg2"/>
              </a:buClr>
              <a:buChar char="–"/>
              <a:defRPr>
                <a:solidFill>
                  <a:srgbClr val="000000"/>
                </a:solidFill>
                <a:latin typeface="Verdana" panose="020B0604030504040204" pitchFamily="34" charset="0"/>
                <a:ea typeface="Osaka" pitchFamily="16" charset="-128"/>
              </a:defRPr>
            </a:lvl4pPr>
            <a:lvl5pPr marL="2057400" indent="-228600">
              <a:spcBef>
                <a:spcPct val="20000"/>
              </a:spcBef>
              <a:buClr>
                <a:schemeClr val="bg2"/>
              </a:buClr>
              <a:buChar char="*"/>
              <a:defRPr>
                <a:solidFill>
                  <a:srgbClr val="000000"/>
                </a:solidFill>
                <a:latin typeface="Verdana" panose="020B0604030504040204" pitchFamily="34" charset="0"/>
                <a:ea typeface="Osaka" pitchFamily="16" charset="-128"/>
              </a:defRPr>
            </a:lvl5pPr>
            <a:lvl6pPr marL="2514600" indent="-228600" eaLnBrk="0" fontAlgn="base" hangingPunct="0">
              <a:spcBef>
                <a:spcPct val="20000"/>
              </a:spcBef>
              <a:spcAft>
                <a:spcPct val="0"/>
              </a:spcAft>
              <a:buClr>
                <a:schemeClr val="bg2"/>
              </a:buClr>
              <a:buChar char="*"/>
              <a:defRPr>
                <a:solidFill>
                  <a:srgbClr val="000000"/>
                </a:solidFill>
                <a:latin typeface="Verdana" panose="020B0604030504040204" pitchFamily="34" charset="0"/>
                <a:ea typeface="Osaka" pitchFamily="16" charset="-128"/>
              </a:defRPr>
            </a:lvl6pPr>
            <a:lvl7pPr marL="2971800" indent="-228600" eaLnBrk="0" fontAlgn="base" hangingPunct="0">
              <a:spcBef>
                <a:spcPct val="20000"/>
              </a:spcBef>
              <a:spcAft>
                <a:spcPct val="0"/>
              </a:spcAft>
              <a:buClr>
                <a:schemeClr val="bg2"/>
              </a:buClr>
              <a:buChar char="*"/>
              <a:defRPr>
                <a:solidFill>
                  <a:srgbClr val="000000"/>
                </a:solidFill>
                <a:latin typeface="Verdana" panose="020B0604030504040204" pitchFamily="34" charset="0"/>
                <a:ea typeface="Osaka" pitchFamily="16" charset="-128"/>
              </a:defRPr>
            </a:lvl7pPr>
            <a:lvl8pPr marL="3429000" indent="-228600" eaLnBrk="0" fontAlgn="base" hangingPunct="0">
              <a:spcBef>
                <a:spcPct val="20000"/>
              </a:spcBef>
              <a:spcAft>
                <a:spcPct val="0"/>
              </a:spcAft>
              <a:buClr>
                <a:schemeClr val="bg2"/>
              </a:buClr>
              <a:buChar char="*"/>
              <a:defRPr>
                <a:solidFill>
                  <a:srgbClr val="000000"/>
                </a:solidFill>
                <a:latin typeface="Verdana" panose="020B0604030504040204" pitchFamily="34" charset="0"/>
                <a:ea typeface="Osaka" pitchFamily="16" charset="-128"/>
              </a:defRPr>
            </a:lvl8pPr>
            <a:lvl9pPr marL="3886200" indent="-228600" eaLnBrk="0" fontAlgn="base" hangingPunct="0">
              <a:spcBef>
                <a:spcPct val="20000"/>
              </a:spcBef>
              <a:spcAft>
                <a:spcPct val="0"/>
              </a:spcAft>
              <a:buClr>
                <a:schemeClr val="bg2"/>
              </a:buClr>
              <a:buChar char="*"/>
              <a:defRPr>
                <a:solidFill>
                  <a:srgbClr val="000000"/>
                </a:solidFill>
                <a:latin typeface="Verdana" panose="020B0604030504040204" pitchFamily="34" charset="0"/>
                <a:ea typeface="Osaka" pitchFamily="16" charset="-128"/>
              </a:defRPr>
            </a:lvl9pPr>
          </a:lstStyle>
          <a:p>
            <a:pPr>
              <a:spcBef>
                <a:spcPct val="50000"/>
              </a:spcBef>
              <a:buClrTx/>
              <a:buSzTx/>
              <a:buFontTx/>
              <a:buNone/>
            </a:pPr>
            <a:r>
              <a:rPr lang="nl-NL" altLang="nl-NL" sz="28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Question: At </a:t>
            </a:r>
            <a:r>
              <a:rPr lang="nl-NL" altLang="nl-NL" sz="2800" dirty="0" err="1">
                <a:solidFill>
                  <a:schemeClr val="tx1"/>
                </a:solidFill>
                <a:latin typeface="Calibri" panose="020F0502020204030204" pitchFamily="34" charset="0"/>
                <a:ea typeface="ＭＳ Ｐゴシック" panose="020B0600070205080204" pitchFamily="34" charset="-128"/>
                <a:cs typeface="Calibri" panose="020F0502020204030204" pitchFamily="34" charset="0"/>
              </a:rPr>
              <a:t>which</a:t>
            </a:r>
            <a:r>
              <a:rPr lang="nl-NL" altLang="nl-NL" sz="28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 school is </a:t>
            </a:r>
            <a:r>
              <a:rPr lang="nl-NL" altLang="nl-NL" sz="2800" dirty="0" err="1">
                <a:solidFill>
                  <a:schemeClr val="tx1"/>
                </a:solidFill>
                <a:latin typeface="Calibri" panose="020F0502020204030204" pitchFamily="34" charset="0"/>
                <a:ea typeface="ＭＳ Ｐゴシック" panose="020B0600070205080204" pitchFamily="34" charset="-128"/>
                <a:cs typeface="Calibri" panose="020F0502020204030204" pitchFamily="34" charset="0"/>
              </a:rPr>
              <a:t>the</a:t>
            </a:r>
            <a:r>
              <a:rPr lang="nl-NL" altLang="nl-NL" sz="28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 </a:t>
            </a:r>
            <a:r>
              <a:rPr lang="nl-NL" altLang="nl-NL" sz="2800" dirty="0" err="1">
                <a:solidFill>
                  <a:schemeClr val="tx1"/>
                </a:solidFill>
                <a:latin typeface="Calibri" panose="020F0502020204030204" pitchFamily="34" charset="0"/>
                <a:ea typeface="ＭＳ Ｐゴシック" panose="020B0600070205080204" pitchFamily="34" charset="-128"/>
                <a:cs typeface="Calibri" panose="020F0502020204030204" pitchFamily="34" charset="0"/>
              </a:rPr>
              <a:t>increase</a:t>
            </a:r>
            <a:r>
              <a:rPr lang="nl-NL" altLang="nl-NL" sz="28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 </a:t>
            </a:r>
            <a:r>
              <a:rPr lang="nl-NL" altLang="nl-NL" sz="2800" dirty="0" err="1">
                <a:solidFill>
                  <a:schemeClr val="tx1"/>
                </a:solidFill>
                <a:latin typeface="Calibri" panose="020F0502020204030204" pitchFamily="34" charset="0"/>
                <a:ea typeface="ＭＳ Ｐゴシック" panose="020B0600070205080204" pitchFamily="34" charset="-128"/>
                <a:cs typeface="Calibri" panose="020F0502020204030204" pitchFamily="34" charset="0"/>
              </a:rPr>
              <a:t>the</a:t>
            </a:r>
            <a:r>
              <a:rPr lang="nl-NL" altLang="nl-NL" sz="28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 </a:t>
            </a:r>
            <a:r>
              <a:rPr lang="nl-NL" altLang="nl-NL" sz="2800" dirty="0" err="1">
                <a:solidFill>
                  <a:schemeClr val="tx1"/>
                </a:solidFill>
                <a:latin typeface="Calibri" panose="020F0502020204030204" pitchFamily="34" charset="0"/>
                <a:ea typeface="ＭＳ Ｐゴシック" panose="020B0600070205080204" pitchFamily="34" charset="-128"/>
                <a:cs typeface="Calibri" panose="020F0502020204030204" pitchFamily="34" charset="0"/>
              </a:rPr>
              <a:t>biggest</a:t>
            </a:r>
            <a:r>
              <a:rPr lang="nl-NL" altLang="nl-NL" sz="28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a:t>
            </a:r>
          </a:p>
          <a:p>
            <a:pPr>
              <a:spcBef>
                <a:spcPct val="50000"/>
              </a:spcBef>
              <a:buClrTx/>
              <a:buSzTx/>
              <a:buFontTx/>
              <a:buNone/>
            </a:pPr>
            <a:r>
              <a:rPr lang="nl-NL" altLang="nl-NL" sz="2800" dirty="0" err="1">
                <a:solidFill>
                  <a:schemeClr val="tx1"/>
                </a:solidFill>
                <a:latin typeface="Calibri" panose="020F0502020204030204" pitchFamily="34" charset="0"/>
                <a:ea typeface="ＭＳ Ｐゴシック" panose="020B0600070205080204" pitchFamily="34" charset="-128"/>
                <a:cs typeface="Calibri" panose="020F0502020204030204" pitchFamily="34" charset="0"/>
              </a:rPr>
              <a:t>Many</a:t>
            </a:r>
            <a:r>
              <a:rPr lang="nl-NL" altLang="nl-NL" sz="28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 </a:t>
            </a:r>
            <a:r>
              <a:rPr lang="nl-NL" altLang="nl-NL" sz="2800" dirty="0" err="1">
                <a:solidFill>
                  <a:schemeClr val="tx1"/>
                </a:solidFill>
                <a:latin typeface="Calibri" panose="020F0502020204030204" pitchFamily="34" charset="0"/>
                <a:ea typeface="ＭＳ Ｐゴシック" panose="020B0600070205080204" pitchFamily="34" charset="-128"/>
                <a:cs typeface="Calibri" panose="020F0502020204030204" pitchFamily="34" charset="0"/>
              </a:rPr>
              <a:t>students</a:t>
            </a:r>
            <a:r>
              <a:rPr lang="nl-NL" altLang="nl-NL" sz="28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 </a:t>
            </a:r>
            <a:r>
              <a:rPr lang="nl-NL" altLang="nl-NL" sz="2800" dirty="0" err="1">
                <a:solidFill>
                  <a:schemeClr val="tx1"/>
                </a:solidFill>
                <a:latin typeface="Calibri" panose="020F0502020204030204" pitchFamily="34" charset="0"/>
                <a:ea typeface="ＭＳ Ｐゴシック" panose="020B0600070205080204" pitchFamily="34" charset="-128"/>
                <a:cs typeface="Calibri" panose="020F0502020204030204" pitchFamily="34" charset="0"/>
              </a:rPr>
              <a:t>answer</a:t>
            </a:r>
            <a:r>
              <a:rPr lang="nl-NL" altLang="nl-NL" sz="28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 De Kameleon.</a:t>
            </a:r>
          </a:p>
          <a:p>
            <a:pPr>
              <a:spcBef>
                <a:spcPct val="50000"/>
              </a:spcBef>
              <a:buClrTx/>
              <a:buSzTx/>
              <a:buFontTx/>
              <a:buNone/>
            </a:pPr>
            <a:r>
              <a:rPr lang="nl-NL" altLang="nl-NL" sz="2800" b="1" dirty="0" err="1">
                <a:solidFill>
                  <a:schemeClr val="tx1"/>
                </a:solidFill>
                <a:latin typeface="Calibri" panose="020F0502020204030204" pitchFamily="34" charset="0"/>
                <a:ea typeface="ＭＳ Ｐゴシック" panose="020B0600070205080204" pitchFamily="34" charset="-128"/>
                <a:cs typeface="Calibri" panose="020F0502020204030204" pitchFamily="34" charset="0"/>
              </a:rPr>
              <a:t>Can</a:t>
            </a:r>
            <a:r>
              <a:rPr lang="nl-NL" altLang="nl-NL" sz="2800" b="1"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 </a:t>
            </a:r>
            <a:r>
              <a:rPr lang="nl-NL" altLang="nl-NL" sz="2800" b="1" dirty="0" err="1">
                <a:solidFill>
                  <a:schemeClr val="tx1"/>
                </a:solidFill>
                <a:latin typeface="Calibri" panose="020F0502020204030204" pitchFamily="34" charset="0"/>
                <a:ea typeface="ＭＳ Ｐゴシック" panose="020B0600070205080204" pitchFamily="34" charset="-128"/>
                <a:cs typeface="Calibri" panose="020F0502020204030204" pitchFamily="34" charset="0"/>
              </a:rPr>
              <a:t>you</a:t>
            </a:r>
            <a:r>
              <a:rPr lang="nl-NL" altLang="nl-NL" sz="2800" b="1"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 </a:t>
            </a:r>
            <a:r>
              <a:rPr lang="nl-NL" altLang="nl-NL" sz="2800" b="1" dirty="0" err="1">
                <a:solidFill>
                  <a:schemeClr val="tx1"/>
                </a:solidFill>
                <a:latin typeface="Calibri" panose="020F0502020204030204" pitchFamily="34" charset="0"/>
                <a:ea typeface="ＭＳ Ｐゴシック" panose="020B0600070205080204" pitchFamily="34" charset="-128"/>
                <a:cs typeface="Calibri" panose="020F0502020204030204" pitchFamily="34" charset="0"/>
              </a:rPr>
              <a:t>explain</a:t>
            </a:r>
            <a:r>
              <a:rPr lang="nl-NL" altLang="nl-NL" sz="2800" b="1"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 </a:t>
            </a:r>
            <a:r>
              <a:rPr lang="nl-NL" altLang="nl-NL" sz="2800" b="1" dirty="0" err="1">
                <a:solidFill>
                  <a:schemeClr val="tx1"/>
                </a:solidFill>
                <a:latin typeface="Calibri" panose="020F0502020204030204" pitchFamily="34" charset="0"/>
                <a:ea typeface="ＭＳ Ｐゴシック" panose="020B0600070205080204" pitchFamily="34" charset="-128"/>
                <a:cs typeface="Calibri" panose="020F0502020204030204" pitchFamily="34" charset="0"/>
              </a:rPr>
              <a:t>this</a:t>
            </a:r>
            <a:r>
              <a:rPr lang="nl-NL" altLang="nl-NL" sz="2800" b="1"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 </a:t>
            </a:r>
            <a:r>
              <a:rPr lang="nl-NL" altLang="nl-NL" sz="2800" b="1" dirty="0" err="1">
                <a:solidFill>
                  <a:schemeClr val="tx1"/>
                </a:solidFill>
                <a:latin typeface="Calibri" panose="020F0502020204030204" pitchFamily="34" charset="0"/>
                <a:ea typeface="ＭＳ Ｐゴシック" panose="020B0600070205080204" pitchFamily="34" charset="-128"/>
                <a:cs typeface="Calibri" panose="020F0502020204030204" pitchFamily="34" charset="0"/>
              </a:rPr>
              <a:t>Discuss</a:t>
            </a:r>
            <a:r>
              <a:rPr lang="nl-NL" altLang="nl-NL" sz="2800" b="1"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 in pairs.</a:t>
            </a:r>
          </a:p>
        </p:txBody>
      </p:sp>
      <p:sp>
        <p:nvSpPr>
          <p:cNvPr id="3" name="Tekstvak 2">
            <a:extLst>
              <a:ext uri="{FF2B5EF4-FFF2-40B4-BE49-F238E27FC236}">
                <a16:creationId xmlns:a16="http://schemas.microsoft.com/office/drawing/2014/main" id="{BC549E8A-7127-7649-B58A-437810622B1E}"/>
              </a:ext>
            </a:extLst>
          </p:cNvPr>
          <p:cNvSpPr txBox="1"/>
          <p:nvPr/>
        </p:nvSpPr>
        <p:spPr>
          <a:xfrm>
            <a:off x="533400" y="1186934"/>
            <a:ext cx="4669227" cy="461665"/>
          </a:xfrm>
          <a:prstGeom prst="rect">
            <a:avLst/>
          </a:prstGeom>
          <a:noFill/>
        </p:spPr>
        <p:txBody>
          <a:bodyPr wrap="none" rtlCol="0">
            <a:spAutoFit/>
          </a:bodyPr>
          <a:lstStyle/>
          <a:p>
            <a:pPr marL="342900" indent="-342900">
              <a:spcBef>
                <a:spcPts val="400"/>
              </a:spcBef>
            </a:pPr>
            <a:r>
              <a:rPr lang="nl-NL" i="1" dirty="0" err="1">
                <a:latin typeface="Calibri"/>
                <a:cs typeface="Calibri"/>
              </a:rPr>
              <a:t>Numbers</a:t>
            </a:r>
            <a:r>
              <a:rPr lang="nl-NL" i="1" dirty="0">
                <a:latin typeface="Calibri"/>
                <a:cs typeface="Calibri"/>
              </a:rPr>
              <a:t> of </a:t>
            </a:r>
            <a:r>
              <a:rPr lang="nl-NL" i="1" dirty="0" err="1">
                <a:latin typeface="Calibri"/>
                <a:cs typeface="Calibri"/>
              </a:rPr>
              <a:t>students</a:t>
            </a:r>
            <a:r>
              <a:rPr lang="nl-NL" i="1" dirty="0">
                <a:latin typeface="Calibri"/>
                <a:cs typeface="Calibri"/>
              </a:rPr>
              <a:t> at </a:t>
            </a:r>
            <a:r>
              <a:rPr lang="nl-NL" i="1" dirty="0" err="1">
                <a:latin typeface="Calibri"/>
                <a:cs typeface="Calibri"/>
              </a:rPr>
              <a:t>four</a:t>
            </a:r>
            <a:r>
              <a:rPr lang="nl-NL" i="1" dirty="0">
                <a:latin typeface="Calibri"/>
                <a:cs typeface="Calibri"/>
              </a:rPr>
              <a:t> schools</a:t>
            </a:r>
          </a:p>
        </p:txBody>
      </p:sp>
    </p:spTree>
    <p:extLst>
      <p:ext uri="{BB962C8B-B14F-4D97-AF65-F5344CB8AC3E}">
        <p14:creationId xmlns:p14="http://schemas.microsoft.com/office/powerpoint/2010/main" val="3121677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6330AF64-53C2-4C86-9EF6-446C461ABA17}"/>
              </a:ext>
            </a:extLst>
          </p:cNvPr>
          <p:cNvSpPr>
            <a:spLocks noGrp="1" noChangeArrowheads="1"/>
          </p:cNvSpPr>
          <p:nvPr>
            <p:ph type="title"/>
          </p:nvPr>
        </p:nvSpPr>
        <p:spPr>
          <a:xfrm>
            <a:off x="468313" y="404813"/>
            <a:ext cx="7296150" cy="792162"/>
          </a:xfrm>
        </p:spPr>
        <p:txBody>
          <a:bodyPr/>
          <a:lstStyle/>
          <a:p>
            <a:r>
              <a:rPr lang="nl-NL" altLang="nl-NL" dirty="0">
                <a:solidFill>
                  <a:schemeClr val="accent1"/>
                </a:solidFill>
              </a:rPr>
              <a:t>An interview </a:t>
            </a:r>
            <a:r>
              <a:rPr lang="nl-NL" altLang="nl-NL" dirty="0" err="1">
                <a:solidFill>
                  <a:schemeClr val="accent1"/>
                </a:solidFill>
              </a:rPr>
              <a:t>with</a:t>
            </a:r>
            <a:r>
              <a:rPr lang="nl-NL" altLang="nl-NL" dirty="0">
                <a:solidFill>
                  <a:schemeClr val="accent1"/>
                </a:solidFill>
              </a:rPr>
              <a:t> </a:t>
            </a:r>
            <a:r>
              <a:rPr lang="nl-NL" altLang="nl-NL" dirty="0" err="1">
                <a:solidFill>
                  <a:schemeClr val="accent1"/>
                </a:solidFill>
              </a:rPr>
              <a:t>Jouad</a:t>
            </a:r>
            <a:r>
              <a:rPr lang="nl-NL" altLang="nl-NL" dirty="0">
                <a:solidFill>
                  <a:schemeClr val="accent1"/>
                </a:solidFill>
              </a:rPr>
              <a:t> on </a:t>
            </a:r>
            <a:r>
              <a:rPr lang="nl-NL" altLang="nl-NL" dirty="0" err="1">
                <a:solidFill>
                  <a:schemeClr val="accent1"/>
                </a:solidFill>
              </a:rPr>
              <a:t>this</a:t>
            </a:r>
            <a:r>
              <a:rPr lang="nl-NL" altLang="nl-NL" dirty="0">
                <a:solidFill>
                  <a:schemeClr val="accent1"/>
                </a:solidFill>
              </a:rPr>
              <a:t> </a:t>
            </a:r>
            <a:r>
              <a:rPr lang="nl-NL" altLang="nl-NL" dirty="0" err="1">
                <a:solidFill>
                  <a:schemeClr val="accent1"/>
                </a:solidFill>
              </a:rPr>
              <a:t>task</a:t>
            </a:r>
            <a:r>
              <a:rPr lang="nl-NL" altLang="nl-NL" sz="3600" dirty="0">
                <a:solidFill>
                  <a:schemeClr val="accent1"/>
                </a:solidFill>
              </a:rPr>
              <a:t>	</a:t>
            </a:r>
          </a:p>
        </p:txBody>
      </p:sp>
      <p:sp>
        <p:nvSpPr>
          <p:cNvPr id="187395" name="Rectangle 3">
            <a:extLst>
              <a:ext uri="{FF2B5EF4-FFF2-40B4-BE49-F238E27FC236}">
                <a16:creationId xmlns:a16="http://schemas.microsoft.com/office/drawing/2014/main" id="{A576F69B-AF42-493D-9C1A-D7AF814665D1}"/>
              </a:ext>
            </a:extLst>
          </p:cNvPr>
          <p:cNvSpPr>
            <a:spLocks noGrp="1" noChangeArrowheads="1"/>
          </p:cNvSpPr>
          <p:nvPr>
            <p:ph type="body" idx="1"/>
          </p:nvPr>
        </p:nvSpPr>
        <p:spPr>
          <a:xfrm>
            <a:off x="179388" y="1412875"/>
            <a:ext cx="8713787" cy="4679950"/>
          </a:xfrm>
        </p:spPr>
        <p:txBody>
          <a:bodyPr/>
          <a:lstStyle/>
          <a:p>
            <a:pPr marL="0" indent="0">
              <a:lnSpc>
                <a:spcPct val="90000"/>
              </a:lnSpc>
              <a:buFont typeface="Times" charset="0"/>
              <a:buNone/>
              <a:defRPr/>
            </a:pPr>
            <a:r>
              <a:rPr lang="nl-NL" sz="1800" dirty="0">
                <a:solidFill>
                  <a:srgbClr val="CC0000"/>
                </a:solidFill>
              </a:rPr>
              <a:t>T: </a:t>
            </a:r>
            <a:r>
              <a:rPr lang="nl-NL" sz="1800" dirty="0" err="1">
                <a:solidFill>
                  <a:srgbClr val="CC0000"/>
                </a:solidFill>
              </a:rPr>
              <a:t>Why</a:t>
            </a:r>
            <a:r>
              <a:rPr lang="nl-NL" sz="1800" dirty="0">
                <a:solidFill>
                  <a:srgbClr val="CC0000"/>
                </a:solidFill>
              </a:rPr>
              <a:t> do </a:t>
            </a:r>
            <a:r>
              <a:rPr lang="nl-NL" sz="1800" dirty="0" err="1">
                <a:solidFill>
                  <a:srgbClr val="CC0000"/>
                </a:solidFill>
              </a:rPr>
              <a:t>you</a:t>
            </a:r>
            <a:r>
              <a:rPr lang="nl-NL" sz="1800" dirty="0">
                <a:solidFill>
                  <a:srgbClr val="CC0000"/>
                </a:solidFill>
              </a:rPr>
              <a:t> </a:t>
            </a:r>
            <a:r>
              <a:rPr lang="nl-NL" sz="1800" dirty="0" err="1">
                <a:solidFill>
                  <a:srgbClr val="CC0000"/>
                </a:solidFill>
              </a:rPr>
              <a:t>add</a:t>
            </a:r>
            <a:r>
              <a:rPr lang="nl-NL" sz="1800" dirty="0">
                <a:solidFill>
                  <a:srgbClr val="CC0000"/>
                </a:solidFill>
              </a:rPr>
              <a:t> </a:t>
            </a:r>
            <a:r>
              <a:rPr lang="nl-NL" sz="1800" dirty="0" err="1">
                <a:solidFill>
                  <a:srgbClr val="CC0000"/>
                </a:solidFill>
              </a:rPr>
              <a:t>those</a:t>
            </a:r>
            <a:r>
              <a:rPr lang="nl-NL" sz="1800" dirty="0">
                <a:solidFill>
                  <a:srgbClr val="CC0000"/>
                </a:solidFill>
              </a:rPr>
              <a:t> </a:t>
            </a:r>
            <a:r>
              <a:rPr lang="nl-NL" sz="1800" dirty="0" err="1">
                <a:solidFill>
                  <a:srgbClr val="CC0000"/>
                </a:solidFill>
              </a:rPr>
              <a:t>numbers</a:t>
            </a:r>
            <a:r>
              <a:rPr lang="nl-NL" sz="1800" dirty="0">
                <a:solidFill>
                  <a:srgbClr val="CC0000"/>
                </a:solidFill>
              </a:rPr>
              <a:t>?</a:t>
            </a:r>
          </a:p>
          <a:p>
            <a:pPr marL="0" indent="0">
              <a:lnSpc>
                <a:spcPct val="90000"/>
              </a:lnSpc>
              <a:buFont typeface="Times" charset="0"/>
              <a:buNone/>
              <a:defRPr/>
            </a:pPr>
            <a:r>
              <a:rPr lang="nl-NL" sz="1800" dirty="0"/>
              <a:t>J: </a:t>
            </a:r>
            <a:r>
              <a:rPr lang="nl-NL" sz="1800" dirty="0" err="1"/>
              <a:t>Because</a:t>
            </a:r>
            <a:r>
              <a:rPr lang="nl-NL" sz="1800" dirty="0"/>
              <a:t> </a:t>
            </a:r>
            <a:r>
              <a:rPr lang="nl-NL" sz="1800" dirty="0" err="1"/>
              <a:t>they</a:t>
            </a:r>
            <a:r>
              <a:rPr lang="nl-NL" sz="1800" dirty="0"/>
              <a:t> </a:t>
            </a:r>
            <a:r>
              <a:rPr lang="nl-NL" sz="1800" dirty="0" err="1"/>
              <a:t>ask</a:t>
            </a:r>
            <a:r>
              <a:rPr lang="nl-NL" sz="1800" dirty="0"/>
              <a:t> at </a:t>
            </a:r>
            <a:r>
              <a:rPr lang="nl-NL" sz="1800" dirty="0" err="1"/>
              <a:t>which</a:t>
            </a:r>
            <a:r>
              <a:rPr lang="nl-NL" sz="1800" dirty="0"/>
              <a:t> school the </a:t>
            </a:r>
            <a:r>
              <a:rPr lang="nl-NL" sz="1800" dirty="0" err="1"/>
              <a:t>increase</a:t>
            </a:r>
            <a:r>
              <a:rPr lang="nl-NL" sz="1800" dirty="0"/>
              <a:t> is the </a:t>
            </a:r>
            <a:r>
              <a:rPr lang="nl-NL" sz="1800" dirty="0" err="1"/>
              <a:t>biggest</a:t>
            </a:r>
            <a:r>
              <a:rPr lang="nl-NL" sz="1800" dirty="0"/>
              <a:t>. You </a:t>
            </a:r>
            <a:r>
              <a:rPr lang="nl-NL" sz="1800" dirty="0" err="1"/>
              <a:t>will</a:t>
            </a:r>
            <a:r>
              <a:rPr lang="nl-NL" sz="1800" dirty="0"/>
              <a:t> </a:t>
            </a:r>
            <a:r>
              <a:rPr lang="nl-NL" sz="1800" dirty="0" err="1"/>
              <a:t>figure</a:t>
            </a:r>
            <a:r>
              <a:rPr lang="nl-NL" sz="1800" dirty="0"/>
              <a:t> out </a:t>
            </a:r>
            <a:r>
              <a:rPr lang="nl-NL" sz="1800" dirty="0" err="1"/>
              <a:t>which</a:t>
            </a:r>
            <a:r>
              <a:rPr lang="nl-NL" sz="1800" dirty="0"/>
              <a:t> </a:t>
            </a:r>
            <a:r>
              <a:rPr lang="nl-NL" sz="1800" dirty="0" err="1"/>
              <a:t>number</a:t>
            </a:r>
            <a:r>
              <a:rPr lang="nl-NL" sz="1800" dirty="0"/>
              <a:t> is the </a:t>
            </a:r>
            <a:r>
              <a:rPr lang="nl-NL" sz="1800" dirty="0" err="1"/>
              <a:t>biggest</a:t>
            </a:r>
            <a:endParaRPr lang="nl-NL" sz="1800" dirty="0"/>
          </a:p>
          <a:p>
            <a:pPr marL="0" indent="0">
              <a:lnSpc>
                <a:spcPct val="90000"/>
              </a:lnSpc>
              <a:buFont typeface="Times" charset="0"/>
              <a:buNone/>
              <a:defRPr/>
            </a:pPr>
            <a:r>
              <a:rPr lang="nl-NL" sz="1800" dirty="0">
                <a:solidFill>
                  <a:srgbClr val="CC0000"/>
                </a:solidFill>
              </a:rPr>
              <a:t>T: </a:t>
            </a:r>
            <a:r>
              <a:rPr lang="nl-NL" sz="1800" dirty="0" err="1">
                <a:solidFill>
                  <a:srgbClr val="CC0000"/>
                </a:solidFill>
              </a:rPr>
              <a:t>And</a:t>
            </a:r>
            <a:r>
              <a:rPr lang="nl-NL" sz="1800" dirty="0">
                <a:solidFill>
                  <a:srgbClr val="CC0000"/>
                </a:solidFill>
              </a:rPr>
              <a:t> </a:t>
            </a:r>
            <a:r>
              <a:rPr lang="nl-NL" sz="1800" dirty="0" err="1">
                <a:solidFill>
                  <a:srgbClr val="CC0000"/>
                </a:solidFill>
              </a:rPr>
              <a:t>you</a:t>
            </a:r>
            <a:r>
              <a:rPr lang="nl-NL" sz="1800" dirty="0">
                <a:solidFill>
                  <a:srgbClr val="CC0000"/>
                </a:solidFill>
              </a:rPr>
              <a:t> are </a:t>
            </a:r>
            <a:r>
              <a:rPr lang="nl-NL" sz="1800" dirty="0" err="1">
                <a:solidFill>
                  <a:srgbClr val="CC0000"/>
                </a:solidFill>
              </a:rPr>
              <a:t>sure</a:t>
            </a:r>
            <a:r>
              <a:rPr lang="nl-NL" sz="1800" dirty="0">
                <a:solidFill>
                  <a:srgbClr val="CC0000"/>
                </a:solidFill>
              </a:rPr>
              <a:t> </a:t>
            </a:r>
            <a:r>
              <a:rPr lang="nl-NL" sz="1800" dirty="0" err="1">
                <a:solidFill>
                  <a:srgbClr val="CC0000"/>
                </a:solidFill>
              </a:rPr>
              <a:t>this</a:t>
            </a:r>
            <a:r>
              <a:rPr lang="nl-NL" sz="1800" dirty="0">
                <a:solidFill>
                  <a:srgbClr val="CC0000"/>
                </a:solidFill>
              </a:rPr>
              <a:t> is </a:t>
            </a:r>
            <a:r>
              <a:rPr lang="nl-NL" sz="1800" dirty="0" err="1">
                <a:solidFill>
                  <a:srgbClr val="CC0000"/>
                </a:solidFill>
              </a:rPr>
              <a:t>what</a:t>
            </a:r>
            <a:r>
              <a:rPr lang="nl-NL" sz="1800" dirty="0">
                <a:solidFill>
                  <a:srgbClr val="CC0000"/>
                </a:solidFill>
              </a:rPr>
              <a:t> is </a:t>
            </a:r>
            <a:r>
              <a:rPr lang="nl-NL" sz="1800" dirty="0" err="1">
                <a:solidFill>
                  <a:srgbClr val="CC0000"/>
                </a:solidFill>
              </a:rPr>
              <a:t>asked</a:t>
            </a:r>
            <a:r>
              <a:rPr lang="nl-NL" sz="1800" dirty="0">
                <a:solidFill>
                  <a:srgbClr val="CC0000"/>
                </a:solidFill>
              </a:rPr>
              <a:t>?</a:t>
            </a:r>
          </a:p>
          <a:p>
            <a:pPr marL="0" indent="0">
              <a:lnSpc>
                <a:spcPct val="90000"/>
              </a:lnSpc>
              <a:buFont typeface="Times" charset="0"/>
              <a:buNone/>
              <a:defRPr/>
            </a:pPr>
            <a:r>
              <a:rPr lang="nl-NL" sz="1800" dirty="0"/>
              <a:t>J: Yes.</a:t>
            </a:r>
          </a:p>
          <a:p>
            <a:pPr marL="0" indent="0">
              <a:lnSpc>
                <a:spcPct val="90000"/>
              </a:lnSpc>
              <a:buFont typeface="Times" charset="0"/>
              <a:buNone/>
              <a:defRPr/>
            </a:pPr>
            <a:r>
              <a:rPr lang="nl-NL" sz="1800" dirty="0">
                <a:solidFill>
                  <a:srgbClr val="CC0000"/>
                </a:solidFill>
              </a:rPr>
              <a:t>T: Do </a:t>
            </a:r>
            <a:r>
              <a:rPr lang="nl-NL" sz="1800" dirty="0" err="1">
                <a:solidFill>
                  <a:srgbClr val="CC0000"/>
                </a:solidFill>
              </a:rPr>
              <a:t>you</a:t>
            </a:r>
            <a:r>
              <a:rPr lang="nl-NL" sz="1800" dirty="0">
                <a:solidFill>
                  <a:srgbClr val="CC0000"/>
                </a:solidFill>
              </a:rPr>
              <a:t> </a:t>
            </a:r>
            <a:r>
              <a:rPr lang="nl-NL" sz="1800" dirty="0" err="1">
                <a:solidFill>
                  <a:srgbClr val="CC0000"/>
                </a:solidFill>
              </a:rPr>
              <a:t>understand</a:t>
            </a:r>
            <a:r>
              <a:rPr lang="nl-NL" sz="1800" dirty="0">
                <a:solidFill>
                  <a:srgbClr val="CC0000"/>
                </a:solidFill>
              </a:rPr>
              <a:t> </a:t>
            </a:r>
            <a:r>
              <a:rPr lang="nl-NL" sz="1800" dirty="0" err="1">
                <a:solidFill>
                  <a:srgbClr val="CC0000"/>
                </a:solidFill>
              </a:rPr>
              <a:t>all</a:t>
            </a:r>
            <a:r>
              <a:rPr lang="nl-NL" sz="1800" dirty="0">
                <a:solidFill>
                  <a:srgbClr val="CC0000"/>
                </a:solidFill>
              </a:rPr>
              <a:t> the </a:t>
            </a:r>
            <a:r>
              <a:rPr lang="nl-NL" sz="1800" dirty="0" err="1">
                <a:solidFill>
                  <a:srgbClr val="CC0000"/>
                </a:solidFill>
              </a:rPr>
              <a:t>words</a:t>
            </a:r>
            <a:r>
              <a:rPr lang="nl-NL" sz="1800" dirty="0">
                <a:solidFill>
                  <a:srgbClr val="CC0000"/>
                </a:solidFill>
              </a:rPr>
              <a:t>?</a:t>
            </a:r>
          </a:p>
          <a:p>
            <a:pPr marL="0" indent="0">
              <a:lnSpc>
                <a:spcPct val="90000"/>
              </a:lnSpc>
              <a:buFont typeface="Times" charset="0"/>
              <a:buNone/>
              <a:defRPr/>
            </a:pPr>
            <a:r>
              <a:rPr lang="nl-NL" sz="1800" dirty="0" err="1">
                <a:solidFill>
                  <a:srgbClr val="CC0000"/>
                </a:solidFill>
              </a:rPr>
              <a:t>What</a:t>
            </a:r>
            <a:r>
              <a:rPr lang="nl-NL" sz="1800" dirty="0">
                <a:solidFill>
                  <a:srgbClr val="CC0000"/>
                </a:solidFill>
              </a:rPr>
              <a:t> does </a:t>
            </a:r>
            <a:r>
              <a:rPr lang="nl-NL" sz="1800" dirty="0" err="1">
                <a:solidFill>
                  <a:srgbClr val="CC0000"/>
                </a:solidFill>
              </a:rPr>
              <a:t>increase</a:t>
            </a:r>
            <a:r>
              <a:rPr lang="nl-NL" sz="1800" dirty="0">
                <a:solidFill>
                  <a:srgbClr val="CC0000"/>
                </a:solidFill>
              </a:rPr>
              <a:t> </a:t>
            </a:r>
            <a:r>
              <a:rPr lang="nl-NL" sz="1800" dirty="0" err="1">
                <a:solidFill>
                  <a:srgbClr val="CC0000"/>
                </a:solidFill>
              </a:rPr>
              <a:t>mean</a:t>
            </a:r>
            <a:r>
              <a:rPr lang="nl-NL" sz="1800" dirty="0">
                <a:solidFill>
                  <a:srgbClr val="CC0000"/>
                </a:solidFill>
              </a:rPr>
              <a:t>, </a:t>
            </a:r>
            <a:r>
              <a:rPr lang="nl-NL" sz="1800" dirty="0" err="1">
                <a:solidFill>
                  <a:srgbClr val="CC0000"/>
                </a:solidFill>
              </a:rPr>
              <a:t>for</a:t>
            </a:r>
            <a:r>
              <a:rPr lang="nl-NL" sz="1800" dirty="0">
                <a:solidFill>
                  <a:srgbClr val="CC0000"/>
                </a:solidFill>
              </a:rPr>
              <a:t> </a:t>
            </a:r>
            <a:r>
              <a:rPr lang="nl-NL" sz="1800" dirty="0" err="1">
                <a:solidFill>
                  <a:srgbClr val="CC0000"/>
                </a:solidFill>
              </a:rPr>
              <a:t>instance</a:t>
            </a:r>
            <a:r>
              <a:rPr lang="nl-NL" sz="1800" dirty="0">
                <a:solidFill>
                  <a:srgbClr val="CC0000"/>
                </a:solidFill>
              </a:rPr>
              <a:t>?</a:t>
            </a:r>
          </a:p>
          <a:p>
            <a:pPr marL="0" indent="0">
              <a:lnSpc>
                <a:spcPct val="90000"/>
              </a:lnSpc>
              <a:buFont typeface="Times" charset="0"/>
              <a:buNone/>
              <a:defRPr/>
            </a:pPr>
            <a:r>
              <a:rPr lang="nl-NL" sz="1800" dirty="0"/>
              <a:t>J: Eh, at </a:t>
            </a:r>
            <a:r>
              <a:rPr lang="nl-NL" sz="1800" dirty="0" err="1"/>
              <a:t>which</a:t>
            </a:r>
            <a:r>
              <a:rPr lang="nl-NL" sz="1800" dirty="0"/>
              <a:t> school… </a:t>
            </a:r>
            <a:r>
              <a:rPr lang="nl-NL" sz="1800" dirty="0" err="1"/>
              <a:t>where</a:t>
            </a:r>
            <a:r>
              <a:rPr lang="nl-NL" sz="1800" dirty="0"/>
              <a:t> is </a:t>
            </a:r>
            <a:r>
              <a:rPr lang="nl-NL" sz="1800" dirty="0" err="1"/>
              <a:t>it</a:t>
            </a:r>
            <a:r>
              <a:rPr lang="nl-NL" sz="1800" dirty="0"/>
              <a:t> </a:t>
            </a:r>
            <a:r>
              <a:rPr lang="nl-NL" sz="1800" dirty="0" err="1"/>
              <a:t>biggest</a:t>
            </a:r>
            <a:r>
              <a:rPr lang="nl-NL" sz="1800" dirty="0"/>
              <a:t>.</a:t>
            </a:r>
          </a:p>
          <a:p>
            <a:pPr marL="0" indent="0">
              <a:lnSpc>
                <a:spcPct val="90000"/>
              </a:lnSpc>
              <a:buFont typeface="Times" charset="0"/>
              <a:buNone/>
              <a:defRPr/>
            </a:pPr>
            <a:r>
              <a:rPr lang="nl-NL" sz="1800" dirty="0">
                <a:solidFill>
                  <a:srgbClr val="CC0000"/>
                </a:solidFill>
              </a:rPr>
              <a:t>T: But </a:t>
            </a:r>
            <a:r>
              <a:rPr lang="nl-NL" sz="1800" dirty="0" err="1">
                <a:solidFill>
                  <a:srgbClr val="CC0000"/>
                </a:solidFill>
              </a:rPr>
              <a:t>how</a:t>
            </a:r>
            <a:r>
              <a:rPr lang="nl-NL" sz="1800" dirty="0">
                <a:solidFill>
                  <a:srgbClr val="CC0000"/>
                </a:solidFill>
              </a:rPr>
              <a:t> do </a:t>
            </a:r>
            <a:r>
              <a:rPr lang="nl-NL" sz="1800" dirty="0" err="1">
                <a:solidFill>
                  <a:srgbClr val="CC0000"/>
                </a:solidFill>
              </a:rPr>
              <a:t>you</a:t>
            </a:r>
            <a:r>
              <a:rPr lang="nl-NL" sz="1800" dirty="0">
                <a:solidFill>
                  <a:srgbClr val="CC0000"/>
                </a:solidFill>
              </a:rPr>
              <a:t> </a:t>
            </a:r>
            <a:r>
              <a:rPr lang="nl-NL" sz="1800" dirty="0" err="1">
                <a:solidFill>
                  <a:srgbClr val="CC0000"/>
                </a:solidFill>
              </a:rPr>
              <a:t>know</a:t>
            </a:r>
            <a:r>
              <a:rPr lang="nl-NL" sz="1800" dirty="0">
                <a:solidFill>
                  <a:srgbClr val="CC0000"/>
                </a:solidFill>
              </a:rPr>
              <a:t> </a:t>
            </a:r>
            <a:r>
              <a:rPr lang="nl-NL" sz="1800" dirty="0" err="1">
                <a:solidFill>
                  <a:srgbClr val="CC0000"/>
                </a:solidFill>
              </a:rPr>
              <a:t>this</a:t>
            </a:r>
            <a:r>
              <a:rPr lang="nl-NL" sz="1800" dirty="0">
                <a:solidFill>
                  <a:srgbClr val="CC0000"/>
                </a:solidFill>
              </a:rPr>
              <a:t>?</a:t>
            </a:r>
          </a:p>
          <a:p>
            <a:pPr marL="0" indent="0">
              <a:lnSpc>
                <a:spcPct val="90000"/>
              </a:lnSpc>
              <a:buFont typeface="Times" charset="0"/>
              <a:buNone/>
              <a:defRPr/>
            </a:pPr>
            <a:r>
              <a:rPr lang="nl-NL" sz="1800" dirty="0" err="1"/>
              <a:t>Jouad</a:t>
            </a:r>
            <a:r>
              <a:rPr lang="nl-NL" sz="1800" dirty="0"/>
              <a:t>: </a:t>
            </a:r>
            <a:r>
              <a:rPr lang="en-GB" sz="1800" dirty="0">
                <a:cs typeface="Times New Roman" pitchFamily="18" charset="0"/>
              </a:rPr>
              <a:t>Sometimes I just forget it.. at this question it is easy, because you already hear it ‘the biggest’. So then you know, then you do not have to use increase, because you know. Then you should figure out at which school it is the biggest. So, you can leave ‘increase’ out of it. And then you can just calculate it</a:t>
            </a:r>
            <a:r>
              <a:rPr lang="en-GB" sz="1800" dirty="0"/>
              <a:t>.</a:t>
            </a:r>
          </a:p>
          <a:p>
            <a:pPr marL="0" indent="0">
              <a:lnSpc>
                <a:spcPct val="90000"/>
              </a:lnSpc>
              <a:buFont typeface="Times" charset="0"/>
              <a:buNone/>
              <a:defRPr/>
            </a:pPr>
            <a:endParaRPr lang="en-GB" sz="1800" dirty="0"/>
          </a:p>
          <a:p>
            <a:pPr marL="0" indent="0">
              <a:lnSpc>
                <a:spcPct val="90000"/>
              </a:lnSpc>
              <a:buFont typeface="Times" charset="0"/>
              <a:buNone/>
              <a:defRPr/>
            </a:pPr>
            <a:r>
              <a:rPr lang="en-GB" sz="1800" dirty="0"/>
              <a:t>(Van den Boer, 2003)</a:t>
            </a:r>
          </a:p>
          <a:p>
            <a:pPr>
              <a:lnSpc>
                <a:spcPct val="90000"/>
              </a:lnSpc>
              <a:buFont typeface="Times" charset="0"/>
              <a:buChar char="•"/>
              <a:defRPr/>
            </a:pPr>
            <a:endParaRPr lang="nl-NL" sz="2800" dirty="0"/>
          </a:p>
        </p:txBody>
      </p:sp>
      <p:pic>
        <p:nvPicPr>
          <p:cNvPr id="187396" name="Nisa_Jouad.wmv">
            <a:hlinkClick r:id="" action="ppaction://media"/>
            <a:extLst>
              <a:ext uri="{FF2B5EF4-FFF2-40B4-BE49-F238E27FC236}">
                <a16:creationId xmlns:a16="http://schemas.microsoft.com/office/drawing/2014/main" id="{57D77CE6-999B-42C3-8B9E-436CAEB82275}"/>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6110288" y="2133600"/>
            <a:ext cx="276383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984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739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87396"/>
                                        </p:tgtEl>
                                      </p:cBhvr>
                                    </p:cmd>
                                  </p:childTnLst>
                                </p:cTn>
                              </p:par>
                            </p:childTnLst>
                          </p:cTn>
                        </p:par>
                      </p:childTnLst>
                    </p:cTn>
                  </p:par>
                </p:childTnLst>
              </p:cTn>
              <p:nextCondLst>
                <p:cond evt="onClick" delay="0">
                  <p:tgtEl>
                    <p:spTgt spid="187396"/>
                  </p:tgtEl>
                </p:cond>
              </p:nextCondLst>
            </p:seq>
            <p:video>
              <p:cMediaNode>
                <p:cTn id="7" fill="hold" display="0">
                  <p:stCondLst>
                    <p:cond delay="indefinite"/>
                  </p:stCondLst>
                  <p:endCondLst>
                    <p:cond evt="onNext" delay="0">
                      <p:tgtEl>
                        <p:sldTgt/>
                      </p:tgtEl>
                    </p:cond>
                    <p:cond evt="onPrev" delay="0">
                      <p:tgtEl>
                        <p:sldTgt/>
                      </p:tgtEl>
                    </p:cond>
                  </p:endCondLst>
                </p:cTn>
                <p:tgtEl>
                  <p:spTgt spid="18739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D2097FEE-D340-4A5B-9BD8-31398241C640}"/>
              </a:ext>
            </a:extLst>
          </p:cNvPr>
          <p:cNvSpPr>
            <a:spLocks noGrp="1" noChangeArrowheads="1"/>
          </p:cNvSpPr>
          <p:nvPr>
            <p:ph type="title"/>
          </p:nvPr>
        </p:nvSpPr>
        <p:spPr>
          <a:xfrm>
            <a:off x="300038" y="411163"/>
            <a:ext cx="8520112" cy="1017587"/>
          </a:xfrm>
        </p:spPr>
        <p:txBody>
          <a:bodyPr/>
          <a:lstStyle/>
          <a:p>
            <a:r>
              <a:rPr lang="nl-NL" altLang="nl-NL" dirty="0" err="1">
                <a:solidFill>
                  <a:schemeClr val="accent1"/>
                </a:solidFill>
              </a:rPr>
              <a:t>Bridging</a:t>
            </a:r>
            <a:r>
              <a:rPr lang="nl-NL" altLang="nl-NL" dirty="0">
                <a:solidFill>
                  <a:schemeClr val="accent1"/>
                </a:solidFill>
              </a:rPr>
              <a:t> </a:t>
            </a:r>
            <a:r>
              <a:rPr lang="nl-NL" altLang="nl-NL" dirty="0" err="1">
                <a:solidFill>
                  <a:schemeClr val="accent1"/>
                </a:solidFill>
              </a:rPr>
              <a:t>between</a:t>
            </a:r>
            <a:r>
              <a:rPr lang="nl-NL" altLang="nl-NL" dirty="0">
                <a:solidFill>
                  <a:schemeClr val="accent1"/>
                </a:solidFill>
              </a:rPr>
              <a:t> BICS </a:t>
            </a:r>
            <a:r>
              <a:rPr lang="nl-NL" altLang="nl-NL" dirty="0" err="1">
                <a:solidFill>
                  <a:schemeClr val="accent1"/>
                </a:solidFill>
              </a:rPr>
              <a:t>and</a:t>
            </a:r>
            <a:r>
              <a:rPr lang="nl-NL" altLang="nl-NL" dirty="0">
                <a:solidFill>
                  <a:schemeClr val="accent1"/>
                </a:solidFill>
              </a:rPr>
              <a:t> CALP -&gt; Teachers' </a:t>
            </a:r>
            <a:r>
              <a:rPr lang="nl-NL" altLang="nl-NL" dirty="0" err="1">
                <a:solidFill>
                  <a:schemeClr val="accent1"/>
                </a:solidFill>
              </a:rPr>
              <a:t>task</a:t>
            </a:r>
            <a:r>
              <a:rPr lang="nl-NL" altLang="nl-NL" dirty="0">
                <a:solidFill>
                  <a:schemeClr val="accent1"/>
                </a:solidFill>
              </a:rPr>
              <a:t>!</a:t>
            </a:r>
            <a:br>
              <a:rPr lang="nl-NL" altLang="nl-NL" dirty="0">
                <a:solidFill>
                  <a:schemeClr val="accent1"/>
                </a:solidFill>
              </a:rPr>
            </a:br>
            <a:br>
              <a:rPr lang="nl-NL" altLang="nl-NL" dirty="0">
                <a:solidFill>
                  <a:schemeClr val="accent1"/>
                </a:solidFill>
              </a:rPr>
            </a:br>
            <a:endParaRPr lang="en-US" altLang="nl-NL" sz="2400" dirty="0">
              <a:solidFill>
                <a:schemeClr val="accent1"/>
              </a:solidFill>
            </a:endParaRPr>
          </a:p>
        </p:txBody>
      </p:sp>
      <p:sp>
        <p:nvSpPr>
          <p:cNvPr id="51203" name="TextBox 2">
            <a:extLst>
              <a:ext uri="{FF2B5EF4-FFF2-40B4-BE49-F238E27FC236}">
                <a16:creationId xmlns:a16="http://schemas.microsoft.com/office/drawing/2014/main" id="{CB88ABFA-A98C-496B-A603-AA9CF75548D3}"/>
              </a:ext>
            </a:extLst>
          </p:cNvPr>
          <p:cNvSpPr txBox="1">
            <a:spLocks noChangeArrowheads="1"/>
          </p:cNvSpPr>
          <p:nvPr/>
        </p:nvSpPr>
        <p:spPr bwMode="auto">
          <a:xfrm>
            <a:off x="1000124" y="4214813"/>
            <a:ext cx="25637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20000"/>
              <a:buFont typeface="Times" panose="02020603050405020304" pitchFamily="18" charset="0"/>
              <a:buChar char="•"/>
              <a:defRPr sz="2400">
                <a:solidFill>
                  <a:srgbClr val="000000"/>
                </a:solidFill>
                <a:latin typeface="Verdana" panose="020B0604030504040204" pitchFamily="34" charset="0"/>
                <a:ea typeface="Osaka" pitchFamily="16" charset="-128"/>
              </a:defRPr>
            </a:lvl1pPr>
            <a:lvl2pPr marL="742950" indent="-285750">
              <a:spcBef>
                <a:spcPct val="20000"/>
              </a:spcBef>
              <a:buClr>
                <a:schemeClr val="bg2"/>
              </a:buClr>
              <a:buSzPct val="120000"/>
              <a:buFont typeface="Times" panose="02020603050405020304" pitchFamily="18" charset="0"/>
              <a:buChar char="•"/>
              <a:defRPr sz="2000">
                <a:solidFill>
                  <a:srgbClr val="000000"/>
                </a:solidFill>
                <a:latin typeface="Verdana" panose="020B0604030504040204" pitchFamily="34" charset="0"/>
                <a:ea typeface="Osaka" pitchFamily="16" charset="-128"/>
              </a:defRPr>
            </a:lvl2pPr>
            <a:lvl3pPr marL="1143000" indent="-228600">
              <a:spcBef>
                <a:spcPct val="20000"/>
              </a:spcBef>
              <a:buClr>
                <a:schemeClr val="bg2"/>
              </a:buClr>
              <a:buFont typeface="Wingdings" panose="05000000000000000000" pitchFamily="2" charset="2"/>
              <a:buChar char="§"/>
              <a:defRPr>
                <a:solidFill>
                  <a:srgbClr val="000000"/>
                </a:solidFill>
                <a:latin typeface="Verdana" panose="020B0604030504040204" pitchFamily="34" charset="0"/>
                <a:ea typeface="Osaka" pitchFamily="16" charset="-128"/>
              </a:defRPr>
            </a:lvl3pPr>
            <a:lvl4pPr marL="1600200" indent="-228600">
              <a:spcBef>
                <a:spcPct val="20000"/>
              </a:spcBef>
              <a:buClr>
                <a:schemeClr val="bg2"/>
              </a:buClr>
              <a:buChar char="–"/>
              <a:defRPr>
                <a:solidFill>
                  <a:srgbClr val="000000"/>
                </a:solidFill>
                <a:latin typeface="Verdana" panose="020B0604030504040204" pitchFamily="34" charset="0"/>
                <a:ea typeface="Osaka" pitchFamily="16" charset="-128"/>
              </a:defRPr>
            </a:lvl4pPr>
            <a:lvl5pPr marL="2057400" indent="-228600">
              <a:spcBef>
                <a:spcPct val="20000"/>
              </a:spcBef>
              <a:buClr>
                <a:schemeClr val="bg2"/>
              </a:buClr>
              <a:buChar char="*"/>
              <a:defRPr>
                <a:solidFill>
                  <a:srgbClr val="000000"/>
                </a:solidFill>
                <a:latin typeface="Verdana" panose="020B0604030504040204" pitchFamily="34" charset="0"/>
                <a:ea typeface="Osaka" pitchFamily="16" charset="-128"/>
              </a:defRPr>
            </a:lvl5pPr>
            <a:lvl6pPr marL="2514600" indent="-228600" eaLnBrk="0" fontAlgn="base" hangingPunct="0">
              <a:spcBef>
                <a:spcPct val="20000"/>
              </a:spcBef>
              <a:spcAft>
                <a:spcPct val="0"/>
              </a:spcAft>
              <a:buClr>
                <a:schemeClr val="bg2"/>
              </a:buClr>
              <a:buChar char="*"/>
              <a:defRPr>
                <a:solidFill>
                  <a:srgbClr val="000000"/>
                </a:solidFill>
                <a:latin typeface="Verdana" panose="020B0604030504040204" pitchFamily="34" charset="0"/>
                <a:ea typeface="Osaka" pitchFamily="16" charset="-128"/>
              </a:defRPr>
            </a:lvl6pPr>
            <a:lvl7pPr marL="2971800" indent="-228600" eaLnBrk="0" fontAlgn="base" hangingPunct="0">
              <a:spcBef>
                <a:spcPct val="20000"/>
              </a:spcBef>
              <a:spcAft>
                <a:spcPct val="0"/>
              </a:spcAft>
              <a:buClr>
                <a:schemeClr val="bg2"/>
              </a:buClr>
              <a:buChar char="*"/>
              <a:defRPr>
                <a:solidFill>
                  <a:srgbClr val="000000"/>
                </a:solidFill>
                <a:latin typeface="Verdana" panose="020B0604030504040204" pitchFamily="34" charset="0"/>
                <a:ea typeface="Osaka" pitchFamily="16" charset="-128"/>
              </a:defRPr>
            </a:lvl7pPr>
            <a:lvl8pPr marL="3429000" indent="-228600" eaLnBrk="0" fontAlgn="base" hangingPunct="0">
              <a:spcBef>
                <a:spcPct val="20000"/>
              </a:spcBef>
              <a:spcAft>
                <a:spcPct val="0"/>
              </a:spcAft>
              <a:buClr>
                <a:schemeClr val="bg2"/>
              </a:buClr>
              <a:buChar char="*"/>
              <a:defRPr>
                <a:solidFill>
                  <a:srgbClr val="000000"/>
                </a:solidFill>
                <a:latin typeface="Verdana" panose="020B0604030504040204" pitchFamily="34" charset="0"/>
                <a:ea typeface="Osaka" pitchFamily="16" charset="-128"/>
              </a:defRPr>
            </a:lvl8pPr>
            <a:lvl9pPr marL="3886200" indent="-228600" eaLnBrk="0" fontAlgn="base" hangingPunct="0">
              <a:spcBef>
                <a:spcPct val="20000"/>
              </a:spcBef>
              <a:spcAft>
                <a:spcPct val="0"/>
              </a:spcAft>
              <a:buClr>
                <a:schemeClr val="bg2"/>
              </a:buClr>
              <a:buChar char="*"/>
              <a:defRPr>
                <a:solidFill>
                  <a:srgbClr val="000000"/>
                </a:solidFill>
                <a:latin typeface="Verdana" panose="020B0604030504040204" pitchFamily="34" charset="0"/>
                <a:ea typeface="Osaka" pitchFamily="16" charset="-128"/>
              </a:defRPr>
            </a:lvl9pPr>
          </a:lstStyle>
          <a:p>
            <a:pPr>
              <a:spcBef>
                <a:spcPct val="0"/>
              </a:spcBef>
              <a:buClrTx/>
              <a:buSzTx/>
              <a:buFontTx/>
              <a:buNone/>
            </a:pPr>
            <a:r>
              <a:rPr lang="nl-NL" altLang="nl-NL" sz="1800" dirty="0">
                <a:solidFill>
                  <a:schemeClr val="tx1"/>
                </a:solidFill>
                <a:latin typeface="Arial" panose="020B0604020202020204" pitchFamily="34" charset="0"/>
                <a:ea typeface="ＭＳ Ｐゴシック" panose="020B0600070205080204" pitchFamily="34" charset="-128"/>
              </a:rPr>
              <a:t>Daily </a:t>
            </a:r>
            <a:r>
              <a:rPr lang="nl-NL" altLang="nl-NL" sz="1800" dirty="0" err="1">
                <a:solidFill>
                  <a:schemeClr val="tx1"/>
                </a:solidFill>
                <a:latin typeface="Arial" panose="020B0604020202020204" pitchFamily="34" charset="0"/>
                <a:ea typeface="ＭＳ Ｐゴシック" panose="020B0600070205080204" pitchFamily="34" charset="-128"/>
              </a:rPr>
              <a:t>language</a:t>
            </a:r>
            <a:endParaRPr lang="nl-NL" altLang="nl-NL" sz="1800" dirty="0">
              <a:solidFill>
                <a:schemeClr val="tx1"/>
              </a:solidFill>
              <a:latin typeface="Arial" panose="020B0604020202020204" pitchFamily="34" charset="0"/>
              <a:ea typeface="ＭＳ Ｐゴシック" panose="020B0600070205080204" pitchFamily="34" charset="-128"/>
            </a:endParaRPr>
          </a:p>
          <a:p>
            <a:pPr>
              <a:spcBef>
                <a:spcPct val="0"/>
              </a:spcBef>
              <a:buClrTx/>
              <a:buSzTx/>
              <a:buFontTx/>
              <a:buNone/>
            </a:pPr>
            <a:r>
              <a:rPr lang="nl-NL" altLang="nl-NL" sz="1800" dirty="0">
                <a:solidFill>
                  <a:schemeClr val="tx1"/>
                </a:solidFill>
                <a:latin typeface="Arial" panose="020B0604020202020204" pitchFamily="34" charset="0"/>
                <a:ea typeface="ＭＳ Ｐゴシック" panose="020B0600070205080204" pitchFamily="34" charset="-128"/>
              </a:rPr>
              <a:t>BICS </a:t>
            </a:r>
          </a:p>
          <a:p>
            <a:pPr>
              <a:spcBef>
                <a:spcPct val="0"/>
              </a:spcBef>
              <a:buClrTx/>
              <a:buSzTx/>
              <a:buFontTx/>
              <a:buNone/>
            </a:pPr>
            <a:r>
              <a:rPr lang="nl-NL" altLang="nl-NL" sz="1800" dirty="0">
                <a:solidFill>
                  <a:schemeClr val="accent1"/>
                </a:solidFill>
                <a:latin typeface="Arial" panose="020B0604020202020204" pitchFamily="34" charset="0"/>
                <a:ea typeface="ＭＳ Ｐゴシック" panose="020B0600070205080204" pitchFamily="34" charset="-128"/>
              </a:rPr>
              <a:t>Basic </a:t>
            </a:r>
            <a:r>
              <a:rPr lang="nl-NL" altLang="nl-NL" sz="1800" dirty="0" err="1">
                <a:solidFill>
                  <a:schemeClr val="accent1"/>
                </a:solidFill>
                <a:latin typeface="Arial" panose="020B0604020202020204" pitchFamily="34" charset="0"/>
                <a:ea typeface="ＭＳ Ｐゴシック" panose="020B0600070205080204" pitchFamily="34" charset="-128"/>
              </a:rPr>
              <a:t>Interpersonal</a:t>
            </a:r>
            <a:r>
              <a:rPr lang="nl-NL" altLang="nl-NL" sz="1800" dirty="0">
                <a:solidFill>
                  <a:schemeClr val="accent1"/>
                </a:solidFill>
                <a:latin typeface="Arial" panose="020B0604020202020204" pitchFamily="34" charset="0"/>
                <a:ea typeface="ＭＳ Ｐゴシック" panose="020B0600070205080204" pitchFamily="34" charset="-128"/>
              </a:rPr>
              <a:t> Communication Skills</a:t>
            </a:r>
          </a:p>
        </p:txBody>
      </p:sp>
      <p:pic>
        <p:nvPicPr>
          <p:cNvPr id="51204" name="Picture 2">
            <a:extLst>
              <a:ext uri="{FF2B5EF4-FFF2-40B4-BE49-F238E27FC236}">
                <a16:creationId xmlns:a16="http://schemas.microsoft.com/office/drawing/2014/main" id="{A5018F97-6BAA-46E8-B5CE-1BA103AB7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2214563"/>
            <a:ext cx="4916487"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4">
            <a:extLst>
              <a:ext uri="{FF2B5EF4-FFF2-40B4-BE49-F238E27FC236}">
                <a16:creationId xmlns:a16="http://schemas.microsoft.com/office/drawing/2014/main" id="{2BE6712C-5931-47B0-ABB4-C9C6542C6FD0}"/>
              </a:ext>
            </a:extLst>
          </p:cNvPr>
          <p:cNvSpPr txBox="1">
            <a:spLocks noChangeArrowheads="1"/>
          </p:cNvSpPr>
          <p:nvPr/>
        </p:nvSpPr>
        <p:spPr bwMode="auto">
          <a:xfrm>
            <a:off x="7143750" y="3000375"/>
            <a:ext cx="20002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20000"/>
              <a:buFont typeface="Times" panose="02020603050405020304" pitchFamily="18" charset="0"/>
              <a:buChar char="•"/>
              <a:defRPr sz="2400">
                <a:solidFill>
                  <a:srgbClr val="000000"/>
                </a:solidFill>
                <a:latin typeface="Verdana" panose="020B0604030504040204" pitchFamily="34" charset="0"/>
                <a:ea typeface="Osaka" pitchFamily="16" charset="-128"/>
              </a:defRPr>
            </a:lvl1pPr>
            <a:lvl2pPr marL="742950" indent="-285750">
              <a:spcBef>
                <a:spcPct val="20000"/>
              </a:spcBef>
              <a:buClr>
                <a:schemeClr val="bg2"/>
              </a:buClr>
              <a:buSzPct val="120000"/>
              <a:buFont typeface="Times" panose="02020603050405020304" pitchFamily="18" charset="0"/>
              <a:buChar char="•"/>
              <a:defRPr sz="2000">
                <a:solidFill>
                  <a:srgbClr val="000000"/>
                </a:solidFill>
                <a:latin typeface="Verdana" panose="020B0604030504040204" pitchFamily="34" charset="0"/>
                <a:ea typeface="Osaka" pitchFamily="16" charset="-128"/>
              </a:defRPr>
            </a:lvl2pPr>
            <a:lvl3pPr marL="1143000" indent="-228600">
              <a:spcBef>
                <a:spcPct val="20000"/>
              </a:spcBef>
              <a:buClr>
                <a:schemeClr val="bg2"/>
              </a:buClr>
              <a:buFont typeface="Wingdings" panose="05000000000000000000" pitchFamily="2" charset="2"/>
              <a:buChar char="§"/>
              <a:defRPr>
                <a:solidFill>
                  <a:srgbClr val="000000"/>
                </a:solidFill>
                <a:latin typeface="Verdana" panose="020B0604030504040204" pitchFamily="34" charset="0"/>
                <a:ea typeface="Osaka" pitchFamily="16" charset="-128"/>
              </a:defRPr>
            </a:lvl3pPr>
            <a:lvl4pPr marL="1600200" indent="-228600">
              <a:spcBef>
                <a:spcPct val="20000"/>
              </a:spcBef>
              <a:buClr>
                <a:schemeClr val="bg2"/>
              </a:buClr>
              <a:buChar char="–"/>
              <a:defRPr>
                <a:solidFill>
                  <a:srgbClr val="000000"/>
                </a:solidFill>
                <a:latin typeface="Verdana" panose="020B0604030504040204" pitchFamily="34" charset="0"/>
                <a:ea typeface="Osaka" pitchFamily="16" charset="-128"/>
              </a:defRPr>
            </a:lvl4pPr>
            <a:lvl5pPr marL="2057400" indent="-228600">
              <a:spcBef>
                <a:spcPct val="20000"/>
              </a:spcBef>
              <a:buClr>
                <a:schemeClr val="bg2"/>
              </a:buClr>
              <a:buChar char="*"/>
              <a:defRPr>
                <a:solidFill>
                  <a:srgbClr val="000000"/>
                </a:solidFill>
                <a:latin typeface="Verdana" panose="020B0604030504040204" pitchFamily="34" charset="0"/>
                <a:ea typeface="Osaka" pitchFamily="16" charset="-128"/>
              </a:defRPr>
            </a:lvl5pPr>
            <a:lvl6pPr marL="2514600" indent="-228600" eaLnBrk="0" fontAlgn="base" hangingPunct="0">
              <a:spcBef>
                <a:spcPct val="20000"/>
              </a:spcBef>
              <a:spcAft>
                <a:spcPct val="0"/>
              </a:spcAft>
              <a:buClr>
                <a:schemeClr val="bg2"/>
              </a:buClr>
              <a:buChar char="*"/>
              <a:defRPr>
                <a:solidFill>
                  <a:srgbClr val="000000"/>
                </a:solidFill>
                <a:latin typeface="Verdana" panose="020B0604030504040204" pitchFamily="34" charset="0"/>
                <a:ea typeface="Osaka" pitchFamily="16" charset="-128"/>
              </a:defRPr>
            </a:lvl6pPr>
            <a:lvl7pPr marL="2971800" indent="-228600" eaLnBrk="0" fontAlgn="base" hangingPunct="0">
              <a:spcBef>
                <a:spcPct val="20000"/>
              </a:spcBef>
              <a:spcAft>
                <a:spcPct val="0"/>
              </a:spcAft>
              <a:buClr>
                <a:schemeClr val="bg2"/>
              </a:buClr>
              <a:buChar char="*"/>
              <a:defRPr>
                <a:solidFill>
                  <a:srgbClr val="000000"/>
                </a:solidFill>
                <a:latin typeface="Verdana" panose="020B0604030504040204" pitchFamily="34" charset="0"/>
                <a:ea typeface="Osaka" pitchFamily="16" charset="-128"/>
              </a:defRPr>
            </a:lvl7pPr>
            <a:lvl8pPr marL="3429000" indent="-228600" eaLnBrk="0" fontAlgn="base" hangingPunct="0">
              <a:spcBef>
                <a:spcPct val="20000"/>
              </a:spcBef>
              <a:spcAft>
                <a:spcPct val="0"/>
              </a:spcAft>
              <a:buClr>
                <a:schemeClr val="bg2"/>
              </a:buClr>
              <a:buChar char="*"/>
              <a:defRPr>
                <a:solidFill>
                  <a:srgbClr val="000000"/>
                </a:solidFill>
                <a:latin typeface="Verdana" panose="020B0604030504040204" pitchFamily="34" charset="0"/>
                <a:ea typeface="Osaka" pitchFamily="16" charset="-128"/>
              </a:defRPr>
            </a:lvl8pPr>
            <a:lvl9pPr marL="3886200" indent="-228600" eaLnBrk="0" fontAlgn="base" hangingPunct="0">
              <a:spcBef>
                <a:spcPct val="20000"/>
              </a:spcBef>
              <a:spcAft>
                <a:spcPct val="0"/>
              </a:spcAft>
              <a:buClr>
                <a:schemeClr val="bg2"/>
              </a:buClr>
              <a:buChar char="*"/>
              <a:defRPr>
                <a:solidFill>
                  <a:srgbClr val="000000"/>
                </a:solidFill>
                <a:latin typeface="Verdana" panose="020B0604030504040204" pitchFamily="34" charset="0"/>
                <a:ea typeface="Osaka" pitchFamily="16" charset="-128"/>
              </a:defRPr>
            </a:lvl9pPr>
          </a:lstStyle>
          <a:p>
            <a:pPr>
              <a:spcBef>
                <a:spcPct val="0"/>
              </a:spcBef>
              <a:buClrTx/>
              <a:buSzTx/>
              <a:buFontTx/>
              <a:buNone/>
            </a:pPr>
            <a:r>
              <a:rPr lang="nl-NL" altLang="nl-NL" sz="1800" dirty="0" err="1">
                <a:solidFill>
                  <a:schemeClr val="tx1"/>
                </a:solidFill>
                <a:latin typeface="Arial" panose="020B0604020202020204" pitchFamily="34" charset="0"/>
                <a:ea typeface="ＭＳ Ｐゴシック" panose="020B0600070205080204" pitchFamily="34" charset="-128"/>
              </a:rPr>
              <a:t>Academic</a:t>
            </a:r>
            <a:r>
              <a:rPr lang="nl-NL" altLang="nl-NL" sz="1800" dirty="0">
                <a:solidFill>
                  <a:schemeClr val="tx1"/>
                </a:solidFill>
                <a:latin typeface="Arial" panose="020B0604020202020204" pitchFamily="34" charset="0"/>
                <a:ea typeface="ＭＳ Ｐゴシック" panose="020B0600070205080204" pitchFamily="34" charset="-128"/>
              </a:rPr>
              <a:t> </a:t>
            </a:r>
            <a:r>
              <a:rPr lang="nl-NL" altLang="nl-NL" sz="1800" dirty="0" err="1">
                <a:solidFill>
                  <a:schemeClr val="tx1"/>
                </a:solidFill>
                <a:latin typeface="Arial" panose="020B0604020202020204" pitchFamily="34" charset="0"/>
                <a:ea typeface="ＭＳ Ｐゴシック" panose="020B0600070205080204" pitchFamily="34" charset="-128"/>
              </a:rPr>
              <a:t>language</a:t>
            </a:r>
            <a:r>
              <a:rPr lang="nl-NL" altLang="nl-NL" sz="1800" dirty="0">
                <a:solidFill>
                  <a:schemeClr val="tx1"/>
                </a:solidFill>
                <a:latin typeface="Arial" panose="020B0604020202020204" pitchFamily="34" charset="0"/>
                <a:ea typeface="ＭＳ Ｐゴシック" panose="020B0600070205080204" pitchFamily="34" charset="-128"/>
              </a:rPr>
              <a:t> (CALP)</a:t>
            </a:r>
          </a:p>
          <a:p>
            <a:pPr>
              <a:spcBef>
                <a:spcPct val="0"/>
              </a:spcBef>
              <a:buClrTx/>
              <a:buSzTx/>
              <a:buFontTx/>
              <a:buNone/>
            </a:pPr>
            <a:r>
              <a:rPr lang="nl-NL" altLang="nl-NL" sz="1800" dirty="0" err="1">
                <a:solidFill>
                  <a:schemeClr val="accent1"/>
                </a:solidFill>
                <a:latin typeface="Arial" panose="020B0604020202020204" pitchFamily="34" charset="0"/>
                <a:ea typeface="ＭＳ Ｐゴシック" panose="020B0600070205080204" pitchFamily="34" charset="-128"/>
              </a:rPr>
              <a:t>Cognitive</a:t>
            </a:r>
            <a:r>
              <a:rPr lang="nl-NL" altLang="nl-NL" sz="1800" dirty="0">
                <a:solidFill>
                  <a:schemeClr val="accent1"/>
                </a:solidFill>
                <a:latin typeface="Arial" panose="020B0604020202020204" pitchFamily="34" charset="0"/>
                <a:ea typeface="ＭＳ Ｐゴシック" panose="020B0600070205080204" pitchFamily="34" charset="-128"/>
              </a:rPr>
              <a:t> </a:t>
            </a:r>
            <a:r>
              <a:rPr lang="nl-NL" altLang="nl-NL" sz="1800" dirty="0" err="1">
                <a:solidFill>
                  <a:schemeClr val="accent1"/>
                </a:solidFill>
                <a:latin typeface="Arial" panose="020B0604020202020204" pitchFamily="34" charset="0"/>
                <a:ea typeface="ＭＳ Ｐゴシック" panose="020B0600070205080204" pitchFamily="34" charset="-128"/>
              </a:rPr>
              <a:t>Academic</a:t>
            </a:r>
            <a:r>
              <a:rPr lang="nl-NL" altLang="nl-NL" sz="1800" dirty="0">
                <a:solidFill>
                  <a:schemeClr val="accent1"/>
                </a:solidFill>
                <a:latin typeface="Arial" panose="020B0604020202020204" pitchFamily="34" charset="0"/>
                <a:ea typeface="ＭＳ Ｐゴシック" panose="020B0600070205080204" pitchFamily="34" charset="-128"/>
              </a:rPr>
              <a:t> Language </a:t>
            </a:r>
            <a:r>
              <a:rPr lang="nl-NL" altLang="nl-NL" sz="1800" dirty="0" err="1">
                <a:solidFill>
                  <a:schemeClr val="accent1"/>
                </a:solidFill>
                <a:latin typeface="Arial" panose="020B0604020202020204" pitchFamily="34" charset="0"/>
                <a:ea typeface="ＭＳ Ｐゴシック" panose="020B0600070205080204" pitchFamily="34" charset="-128"/>
              </a:rPr>
              <a:t>Proficiency</a:t>
            </a:r>
            <a:endParaRPr lang="nl-NL" altLang="nl-NL" sz="1800" dirty="0">
              <a:solidFill>
                <a:schemeClr val="accent1"/>
              </a:solidFill>
              <a:latin typeface="Arial" panose="020B0604020202020204" pitchFamily="34" charset="0"/>
              <a:ea typeface="ＭＳ Ｐゴシック" panose="020B0600070205080204" pitchFamily="34" charset="-128"/>
            </a:endParaRPr>
          </a:p>
        </p:txBody>
      </p:sp>
      <p:cxnSp>
        <p:nvCxnSpPr>
          <p:cNvPr id="51206" name="Straight Arrow Connector 6">
            <a:extLst>
              <a:ext uri="{FF2B5EF4-FFF2-40B4-BE49-F238E27FC236}">
                <a16:creationId xmlns:a16="http://schemas.microsoft.com/office/drawing/2014/main" id="{48BBC139-5A12-425E-8DE8-AE3C86B82738}"/>
              </a:ext>
            </a:extLst>
          </p:cNvPr>
          <p:cNvCxnSpPr>
            <a:cxnSpLocks noChangeShapeType="1"/>
          </p:cNvCxnSpPr>
          <p:nvPr/>
        </p:nvCxnSpPr>
        <p:spPr bwMode="auto">
          <a:xfrm flipV="1">
            <a:off x="2071688" y="3143250"/>
            <a:ext cx="1357312" cy="928688"/>
          </a:xfrm>
          <a:prstGeom prst="straightConnector1">
            <a:avLst/>
          </a:prstGeom>
          <a:noFill/>
          <a:ln w="28575" algn="ctr">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51207" name="Straight Arrow Connector 9">
            <a:extLst>
              <a:ext uri="{FF2B5EF4-FFF2-40B4-BE49-F238E27FC236}">
                <a16:creationId xmlns:a16="http://schemas.microsoft.com/office/drawing/2014/main" id="{49E86C75-9CEB-47A0-89A2-8DD16DAF2031}"/>
              </a:ext>
            </a:extLst>
          </p:cNvPr>
          <p:cNvCxnSpPr>
            <a:cxnSpLocks noChangeShapeType="1"/>
          </p:cNvCxnSpPr>
          <p:nvPr/>
        </p:nvCxnSpPr>
        <p:spPr bwMode="auto">
          <a:xfrm>
            <a:off x="6500813" y="2928938"/>
            <a:ext cx="571500" cy="71437"/>
          </a:xfrm>
          <a:prstGeom prst="straightConnector1">
            <a:avLst/>
          </a:prstGeom>
          <a:noFill/>
          <a:ln w="28575" algn="ctr">
            <a:solidFill>
              <a:srgbClr val="800000"/>
            </a:solidFill>
            <a:round/>
            <a:headEnd/>
            <a:tailEnd type="arrow" w="med" len="med"/>
          </a:ln>
          <a:extLst>
            <a:ext uri="{909E8E84-426E-40DD-AFC4-6F175D3DCCD1}">
              <a14:hiddenFill xmlns:a14="http://schemas.microsoft.com/office/drawing/2010/main">
                <a:noFill/>
              </a14:hiddenFill>
            </a:ext>
          </a:extLst>
        </p:spPr>
      </p:cxnSp>
      <p:sp>
        <p:nvSpPr>
          <p:cNvPr id="8" name="Down Arrow 7">
            <a:extLst>
              <a:ext uri="{FF2B5EF4-FFF2-40B4-BE49-F238E27FC236}">
                <a16:creationId xmlns:a16="http://schemas.microsoft.com/office/drawing/2014/main" id="{BCB625F9-7184-4DF4-94CB-419AD774552F}"/>
              </a:ext>
            </a:extLst>
          </p:cNvPr>
          <p:cNvSpPr>
            <a:spLocks noChangeArrowheads="1"/>
          </p:cNvSpPr>
          <p:nvPr/>
        </p:nvSpPr>
        <p:spPr bwMode="auto">
          <a:xfrm>
            <a:off x="4572000" y="1428750"/>
            <a:ext cx="285750" cy="1357313"/>
          </a:xfrm>
          <a:prstGeom prst="downArrow">
            <a:avLst>
              <a:gd name="adj1" fmla="val 50000"/>
              <a:gd name="adj2" fmla="val 50007"/>
            </a:avLst>
          </a:prstGeom>
          <a:solidFill>
            <a:srgbClr val="FF3300"/>
          </a:solidFill>
          <a:ln w="28575" algn="ctr">
            <a:solidFill>
              <a:srgbClr val="800000"/>
            </a:solidFill>
            <a:round/>
            <a:headEnd/>
            <a:tailEnd/>
          </a:ln>
        </p:spPr>
        <p:txBody>
          <a:bodyPr lIns="90000" tIns="46800" rIns="90000" bIns="46800" anchor="ctr">
            <a:spAutoFit/>
          </a:bodyPr>
          <a:lstStyle>
            <a:lvl1pPr>
              <a:spcBef>
                <a:spcPct val="20000"/>
              </a:spcBef>
              <a:buClr>
                <a:schemeClr val="accent1"/>
              </a:buClr>
              <a:buSzPct val="120000"/>
              <a:buFont typeface="Times" panose="02020603050405020304" pitchFamily="18" charset="0"/>
              <a:buChar char="•"/>
              <a:defRPr sz="2400">
                <a:solidFill>
                  <a:srgbClr val="000000"/>
                </a:solidFill>
                <a:latin typeface="Verdana" panose="020B0604030504040204" pitchFamily="34" charset="0"/>
                <a:ea typeface="Osaka" pitchFamily="16" charset="-128"/>
              </a:defRPr>
            </a:lvl1pPr>
            <a:lvl2pPr marL="742950" indent="-285750">
              <a:spcBef>
                <a:spcPct val="20000"/>
              </a:spcBef>
              <a:buClr>
                <a:schemeClr val="bg2"/>
              </a:buClr>
              <a:buSzPct val="120000"/>
              <a:buFont typeface="Times" panose="02020603050405020304" pitchFamily="18" charset="0"/>
              <a:buChar char="•"/>
              <a:defRPr sz="2000">
                <a:solidFill>
                  <a:srgbClr val="000000"/>
                </a:solidFill>
                <a:latin typeface="Verdana" panose="020B0604030504040204" pitchFamily="34" charset="0"/>
                <a:ea typeface="Osaka" pitchFamily="16" charset="-128"/>
              </a:defRPr>
            </a:lvl2pPr>
            <a:lvl3pPr marL="1143000" indent="-228600">
              <a:spcBef>
                <a:spcPct val="20000"/>
              </a:spcBef>
              <a:buClr>
                <a:schemeClr val="bg2"/>
              </a:buClr>
              <a:buFont typeface="Wingdings" panose="05000000000000000000" pitchFamily="2" charset="2"/>
              <a:buChar char="§"/>
              <a:defRPr>
                <a:solidFill>
                  <a:srgbClr val="000000"/>
                </a:solidFill>
                <a:latin typeface="Verdana" panose="020B0604030504040204" pitchFamily="34" charset="0"/>
                <a:ea typeface="Osaka" pitchFamily="16" charset="-128"/>
              </a:defRPr>
            </a:lvl3pPr>
            <a:lvl4pPr marL="1600200" indent="-228600">
              <a:spcBef>
                <a:spcPct val="20000"/>
              </a:spcBef>
              <a:buClr>
                <a:schemeClr val="bg2"/>
              </a:buClr>
              <a:buChar char="–"/>
              <a:defRPr>
                <a:solidFill>
                  <a:srgbClr val="000000"/>
                </a:solidFill>
                <a:latin typeface="Verdana" panose="020B0604030504040204" pitchFamily="34" charset="0"/>
                <a:ea typeface="Osaka" pitchFamily="16" charset="-128"/>
              </a:defRPr>
            </a:lvl4pPr>
            <a:lvl5pPr marL="2057400" indent="-228600">
              <a:spcBef>
                <a:spcPct val="20000"/>
              </a:spcBef>
              <a:buClr>
                <a:schemeClr val="bg2"/>
              </a:buClr>
              <a:buChar char="*"/>
              <a:defRPr>
                <a:solidFill>
                  <a:srgbClr val="000000"/>
                </a:solidFill>
                <a:latin typeface="Verdana" panose="020B0604030504040204" pitchFamily="34" charset="0"/>
                <a:ea typeface="Osaka" pitchFamily="16" charset="-128"/>
              </a:defRPr>
            </a:lvl5pPr>
            <a:lvl6pPr marL="2514600" indent="-228600" eaLnBrk="0" fontAlgn="base" hangingPunct="0">
              <a:spcBef>
                <a:spcPct val="20000"/>
              </a:spcBef>
              <a:spcAft>
                <a:spcPct val="0"/>
              </a:spcAft>
              <a:buClr>
                <a:schemeClr val="bg2"/>
              </a:buClr>
              <a:buChar char="*"/>
              <a:defRPr>
                <a:solidFill>
                  <a:srgbClr val="000000"/>
                </a:solidFill>
                <a:latin typeface="Verdana" panose="020B0604030504040204" pitchFamily="34" charset="0"/>
                <a:ea typeface="Osaka" pitchFamily="16" charset="-128"/>
              </a:defRPr>
            </a:lvl6pPr>
            <a:lvl7pPr marL="2971800" indent="-228600" eaLnBrk="0" fontAlgn="base" hangingPunct="0">
              <a:spcBef>
                <a:spcPct val="20000"/>
              </a:spcBef>
              <a:spcAft>
                <a:spcPct val="0"/>
              </a:spcAft>
              <a:buClr>
                <a:schemeClr val="bg2"/>
              </a:buClr>
              <a:buChar char="*"/>
              <a:defRPr>
                <a:solidFill>
                  <a:srgbClr val="000000"/>
                </a:solidFill>
                <a:latin typeface="Verdana" panose="020B0604030504040204" pitchFamily="34" charset="0"/>
                <a:ea typeface="Osaka" pitchFamily="16" charset="-128"/>
              </a:defRPr>
            </a:lvl7pPr>
            <a:lvl8pPr marL="3429000" indent="-228600" eaLnBrk="0" fontAlgn="base" hangingPunct="0">
              <a:spcBef>
                <a:spcPct val="20000"/>
              </a:spcBef>
              <a:spcAft>
                <a:spcPct val="0"/>
              </a:spcAft>
              <a:buClr>
                <a:schemeClr val="bg2"/>
              </a:buClr>
              <a:buChar char="*"/>
              <a:defRPr>
                <a:solidFill>
                  <a:srgbClr val="000000"/>
                </a:solidFill>
                <a:latin typeface="Verdana" panose="020B0604030504040204" pitchFamily="34" charset="0"/>
                <a:ea typeface="Osaka" pitchFamily="16" charset="-128"/>
              </a:defRPr>
            </a:lvl8pPr>
            <a:lvl9pPr marL="3886200" indent="-228600" eaLnBrk="0" fontAlgn="base" hangingPunct="0">
              <a:spcBef>
                <a:spcPct val="20000"/>
              </a:spcBef>
              <a:spcAft>
                <a:spcPct val="0"/>
              </a:spcAft>
              <a:buClr>
                <a:schemeClr val="bg2"/>
              </a:buClr>
              <a:buChar char="*"/>
              <a:defRPr>
                <a:solidFill>
                  <a:srgbClr val="000000"/>
                </a:solidFill>
                <a:latin typeface="Verdana" panose="020B0604030504040204" pitchFamily="34" charset="0"/>
                <a:ea typeface="Osaka" pitchFamily="16" charset="-128"/>
              </a:defRPr>
            </a:lvl9pPr>
          </a:lstStyle>
          <a:p>
            <a:pPr algn="ctr" eaLnBrk="1" hangingPunct="1">
              <a:spcBef>
                <a:spcPct val="0"/>
              </a:spcBef>
              <a:buClrTx/>
              <a:buSzTx/>
              <a:buFontTx/>
              <a:buNone/>
            </a:pPr>
            <a:endParaRPr lang="nl-NL" altLang="nl-NL" sz="800" b="1">
              <a:solidFill>
                <a:srgbClr val="8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80675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1732094-6C92-3F4B-B1EF-AB6729D0DE09}"/>
              </a:ext>
            </a:extLst>
          </p:cNvPr>
          <p:cNvSpPr>
            <a:spLocks noGrp="1"/>
          </p:cNvSpPr>
          <p:nvPr>
            <p:ph type="title"/>
          </p:nvPr>
        </p:nvSpPr>
        <p:spPr/>
        <p:txBody>
          <a:bodyPr/>
          <a:lstStyle/>
          <a:p>
            <a:r>
              <a:rPr lang="nl-NL" dirty="0" err="1"/>
              <a:t>To</a:t>
            </a:r>
            <a:r>
              <a:rPr lang="nl-NL" dirty="0"/>
              <a:t> start </a:t>
            </a:r>
            <a:r>
              <a:rPr lang="nl-NL" dirty="0" err="1"/>
              <a:t>with</a:t>
            </a:r>
            <a:r>
              <a:rPr lang="nl-NL" dirty="0"/>
              <a:t> ....... </a:t>
            </a:r>
            <a:r>
              <a:rPr lang="nl-NL" dirty="0" err="1"/>
              <a:t>From</a:t>
            </a:r>
            <a:r>
              <a:rPr lang="nl-NL" dirty="0"/>
              <a:t> </a:t>
            </a:r>
            <a:r>
              <a:rPr lang="nl-NL" dirty="0" err="1"/>
              <a:t>the</a:t>
            </a:r>
            <a:r>
              <a:rPr lang="nl-NL" dirty="0"/>
              <a:t> </a:t>
            </a:r>
            <a:r>
              <a:rPr lang="nl-NL" dirty="0" err="1"/>
              <a:t>news</a:t>
            </a:r>
            <a:r>
              <a:rPr lang="nl-NL" dirty="0"/>
              <a:t> </a:t>
            </a:r>
            <a:r>
              <a:rPr lang="nl-NL" dirty="0" err="1"/>
              <a:t>today</a:t>
            </a:r>
            <a:endParaRPr lang="nl-NL" dirty="0"/>
          </a:p>
        </p:txBody>
      </p:sp>
      <p:sp>
        <p:nvSpPr>
          <p:cNvPr id="6" name="Tijdelijke aanduiding voor inhoud 5">
            <a:extLst>
              <a:ext uri="{FF2B5EF4-FFF2-40B4-BE49-F238E27FC236}">
                <a16:creationId xmlns:a16="http://schemas.microsoft.com/office/drawing/2014/main" id="{546FD6AC-D70E-9047-9B31-BDCDB3DA3D6B}"/>
              </a:ext>
            </a:extLst>
          </p:cNvPr>
          <p:cNvSpPr>
            <a:spLocks noGrp="1"/>
          </p:cNvSpPr>
          <p:nvPr>
            <p:ph idx="17"/>
          </p:nvPr>
        </p:nvSpPr>
        <p:spPr/>
        <p:txBody>
          <a:bodyPr/>
          <a:lstStyle/>
          <a:p>
            <a:endParaRPr lang="nl-NL" dirty="0"/>
          </a:p>
          <a:p>
            <a:r>
              <a:rPr lang="nl-NL" dirty="0" err="1"/>
              <a:t>What</a:t>
            </a:r>
            <a:r>
              <a:rPr lang="nl-NL" dirty="0"/>
              <a:t> do </a:t>
            </a:r>
            <a:r>
              <a:rPr lang="nl-NL" dirty="0" err="1"/>
              <a:t>you</a:t>
            </a:r>
            <a:r>
              <a:rPr lang="nl-NL" dirty="0"/>
              <a:t> </a:t>
            </a:r>
            <a:r>
              <a:rPr lang="nl-NL" dirty="0" err="1"/>
              <a:t>notice</a:t>
            </a:r>
            <a:r>
              <a:rPr lang="nl-NL" dirty="0"/>
              <a:t>? </a:t>
            </a:r>
            <a:r>
              <a:rPr lang="nl-NL" dirty="0" err="1"/>
              <a:t>What</a:t>
            </a:r>
            <a:r>
              <a:rPr lang="nl-NL" dirty="0"/>
              <a:t> is </a:t>
            </a:r>
            <a:r>
              <a:rPr lang="nl-NL" dirty="0" err="1"/>
              <a:t>the</a:t>
            </a:r>
            <a:r>
              <a:rPr lang="nl-NL" dirty="0"/>
              <a:t> story </a:t>
            </a:r>
            <a:r>
              <a:rPr lang="nl-NL" dirty="0" err="1"/>
              <a:t>with</a:t>
            </a:r>
            <a:r>
              <a:rPr lang="nl-NL" dirty="0"/>
              <a:t> </a:t>
            </a:r>
            <a:r>
              <a:rPr lang="nl-NL" dirty="0" err="1"/>
              <a:t>this</a:t>
            </a:r>
            <a:r>
              <a:rPr lang="nl-NL" dirty="0"/>
              <a:t> </a:t>
            </a:r>
            <a:r>
              <a:rPr lang="nl-NL" dirty="0" err="1"/>
              <a:t>graph</a:t>
            </a:r>
            <a:r>
              <a:rPr lang="nl-NL" dirty="0"/>
              <a:t>/</a:t>
            </a:r>
            <a:r>
              <a:rPr lang="nl-NL" dirty="0" err="1"/>
              <a:t>graphic</a:t>
            </a:r>
            <a:r>
              <a:rPr lang="nl-NL" dirty="0"/>
              <a:t>?</a:t>
            </a:r>
          </a:p>
        </p:txBody>
      </p:sp>
      <p:pic>
        <p:nvPicPr>
          <p:cNvPr id="9" name="Afbeelding 8">
            <a:extLst>
              <a:ext uri="{FF2B5EF4-FFF2-40B4-BE49-F238E27FC236}">
                <a16:creationId xmlns:a16="http://schemas.microsoft.com/office/drawing/2014/main" id="{B720AB20-12B8-4244-96A8-6E16A556A525}"/>
              </a:ext>
            </a:extLst>
          </p:cNvPr>
          <p:cNvPicPr>
            <a:picLocks noChangeAspect="1"/>
          </p:cNvPicPr>
          <p:nvPr/>
        </p:nvPicPr>
        <p:blipFill>
          <a:blip r:embed="rId3"/>
          <a:stretch>
            <a:fillRect/>
          </a:stretch>
        </p:blipFill>
        <p:spPr>
          <a:xfrm>
            <a:off x="-125" y="3284984"/>
            <a:ext cx="9144000" cy="2862072"/>
          </a:xfrm>
          <a:prstGeom prst="rect">
            <a:avLst/>
          </a:prstGeom>
        </p:spPr>
      </p:pic>
    </p:spTree>
    <p:extLst>
      <p:ext uri="{BB962C8B-B14F-4D97-AF65-F5344CB8AC3E}">
        <p14:creationId xmlns:p14="http://schemas.microsoft.com/office/powerpoint/2010/main" val="3299502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Jobs for teachers in language-responsive math classrooms</a:t>
            </a:r>
          </a:p>
        </p:txBody>
      </p:sp>
      <p:sp>
        <p:nvSpPr>
          <p:cNvPr id="6" name="Textfeld 5"/>
          <p:cNvSpPr txBox="1"/>
          <p:nvPr/>
        </p:nvSpPr>
        <p:spPr>
          <a:xfrm>
            <a:off x="3196554" y="762528"/>
            <a:ext cx="1296144" cy="646331"/>
          </a:xfrm>
          <a:prstGeom prst="rect">
            <a:avLst/>
          </a:prstGeom>
          <a:solidFill>
            <a:schemeClr val="bg2"/>
          </a:solidFill>
        </p:spPr>
        <p:txBody>
          <a:bodyPr wrap="square" rtlCol="0">
            <a:spAutoFit/>
          </a:bodyPr>
          <a:lstStyle/>
          <a:p>
            <a:pPr>
              <a:spcBef>
                <a:spcPts val="600"/>
              </a:spcBef>
            </a:pPr>
            <a:r>
              <a:rPr lang="en-US" sz="1800">
                <a:latin typeface="Calibri" panose="020F0502020204030204" pitchFamily="34" charset="0"/>
              </a:rPr>
              <a:t>Demanding language</a:t>
            </a:r>
          </a:p>
        </p:txBody>
      </p:sp>
      <p:sp>
        <p:nvSpPr>
          <p:cNvPr id="7" name="Textfeld 6"/>
          <p:cNvSpPr txBox="1"/>
          <p:nvPr/>
        </p:nvSpPr>
        <p:spPr>
          <a:xfrm>
            <a:off x="4736708" y="762528"/>
            <a:ext cx="1299791" cy="646331"/>
          </a:xfrm>
          <a:prstGeom prst="rect">
            <a:avLst/>
          </a:prstGeom>
          <a:solidFill>
            <a:schemeClr val="bg2"/>
          </a:solidFill>
        </p:spPr>
        <p:txBody>
          <a:bodyPr wrap="square" rtlCol="0">
            <a:spAutoFit/>
          </a:bodyPr>
          <a:lstStyle/>
          <a:p>
            <a:pPr>
              <a:spcBef>
                <a:spcPts val="600"/>
              </a:spcBef>
            </a:pPr>
            <a:r>
              <a:rPr lang="en-US" sz="1800">
                <a:latin typeface="Calibri" panose="020F0502020204030204" pitchFamily="34" charset="0"/>
              </a:rPr>
              <a:t>Supporting</a:t>
            </a:r>
            <a:br>
              <a:rPr lang="en-US" sz="1800">
                <a:latin typeface="Calibri" panose="020F0502020204030204" pitchFamily="34" charset="0"/>
              </a:rPr>
            </a:br>
            <a:r>
              <a:rPr lang="en-US" sz="1800">
                <a:latin typeface="Calibri" panose="020F0502020204030204" pitchFamily="34" charset="0"/>
              </a:rPr>
              <a:t>language</a:t>
            </a:r>
          </a:p>
        </p:txBody>
      </p:sp>
      <p:sp>
        <p:nvSpPr>
          <p:cNvPr id="11" name="Textfeld 10"/>
          <p:cNvSpPr txBox="1"/>
          <p:nvPr/>
        </p:nvSpPr>
        <p:spPr>
          <a:xfrm>
            <a:off x="251520" y="692696"/>
            <a:ext cx="1071384" cy="369332"/>
          </a:xfrm>
          <a:prstGeom prst="rect">
            <a:avLst/>
          </a:prstGeom>
          <a:noFill/>
        </p:spPr>
        <p:txBody>
          <a:bodyPr wrap="none" rtlCol="0">
            <a:spAutoFit/>
          </a:bodyPr>
          <a:lstStyle/>
          <a:p>
            <a:pPr>
              <a:spcBef>
                <a:spcPts val="600"/>
              </a:spcBef>
            </a:pPr>
            <a:r>
              <a:rPr lang="en-US" sz="1800" b="1">
                <a:latin typeface="Calibri" panose="020F0502020204030204" pitchFamily="34" charset="0"/>
              </a:rPr>
              <a:t>Five jobs </a:t>
            </a:r>
          </a:p>
        </p:txBody>
      </p:sp>
      <p:sp>
        <p:nvSpPr>
          <p:cNvPr id="12" name="Textfeld 11"/>
          <p:cNvSpPr txBox="1"/>
          <p:nvPr/>
        </p:nvSpPr>
        <p:spPr>
          <a:xfrm>
            <a:off x="150341" y="3291081"/>
            <a:ext cx="1130246" cy="353943"/>
          </a:xfrm>
          <a:prstGeom prst="rect">
            <a:avLst/>
          </a:prstGeom>
          <a:noFill/>
        </p:spPr>
        <p:txBody>
          <a:bodyPr wrap="none" rtlCol="0">
            <a:spAutoFit/>
          </a:bodyPr>
          <a:lstStyle/>
          <a:p>
            <a:pPr>
              <a:spcBef>
                <a:spcPts val="600"/>
              </a:spcBef>
            </a:pPr>
            <a:r>
              <a:rPr lang="en-US" sz="1700" b="1" dirty="0">
                <a:latin typeface="Calibri" panose="020F0502020204030204" pitchFamily="34" charset="0"/>
              </a:rPr>
              <a:t>Categories</a:t>
            </a:r>
          </a:p>
        </p:txBody>
      </p:sp>
      <p:sp>
        <p:nvSpPr>
          <p:cNvPr id="14" name="Textfeld 13"/>
          <p:cNvSpPr txBox="1"/>
          <p:nvPr/>
        </p:nvSpPr>
        <p:spPr>
          <a:xfrm>
            <a:off x="2246718" y="5189709"/>
            <a:ext cx="2520280" cy="615553"/>
          </a:xfrm>
          <a:prstGeom prst="rect">
            <a:avLst/>
          </a:prstGeom>
          <a:noFill/>
          <a:ln>
            <a:solidFill>
              <a:schemeClr val="tx2"/>
            </a:solidFill>
          </a:ln>
        </p:spPr>
        <p:txBody>
          <a:bodyPr wrap="square" rtlCol="0">
            <a:spAutoFit/>
          </a:bodyPr>
          <a:lstStyle/>
          <a:p>
            <a:pPr>
              <a:spcBef>
                <a:spcPts val="600"/>
              </a:spcBef>
            </a:pPr>
            <a:r>
              <a:rPr lang="en-US" sz="1700" dirty="0">
                <a:latin typeface="Calibri" panose="020F0502020204030204" pitchFamily="34" charset="0"/>
              </a:rPr>
              <a:t>Rich discourse practices instead of isolated words</a:t>
            </a:r>
          </a:p>
        </p:txBody>
      </p:sp>
      <p:sp>
        <p:nvSpPr>
          <p:cNvPr id="15" name="Textfeld 14"/>
          <p:cNvSpPr txBox="1"/>
          <p:nvPr/>
        </p:nvSpPr>
        <p:spPr>
          <a:xfrm>
            <a:off x="5220072" y="5189710"/>
            <a:ext cx="2088232" cy="903586"/>
          </a:xfrm>
          <a:prstGeom prst="rect">
            <a:avLst/>
          </a:prstGeom>
          <a:noFill/>
          <a:ln>
            <a:solidFill>
              <a:schemeClr val="tx2"/>
            </a:solidFill>
          </a:ln>
        </p:spPr>
        <p:txBody>
          <a:bodyPr wrap="square" rtlCol="0">
            <a:spAutoFit/>
          </a:bodyPr>
          <a:lstStyle/>
          <a:p>
            <a:pPr>
              <a:spcBef>
                <a:spcPts val="600"/>
              </a:spcBef>
            </a:pPr>
            <a:r>
              <a:rPr lang="en-US" sz="1700">
                <a:latin typeface="Calibri" panose="020F0502020204030204" pitchFamily="34" charset="0"/>
              </a:rPr>
              <a:t>Focus on conceptual understanding and explaining meaning</a:t>
            </a:r>
          </a:p>
        </p:txBody>
      </p:sp>
      <p:sp>
        <p:nvSpPr>
          <p:cNvPr id="16" name="Textfeld 15"/>
          <p:cNvSpPr txBox="1"/>
          <p:nvPr/>
        </p:nvSpPr>
        <p:spPr>
          <a:xfrm>
            <a:off x="251520" y="5189710"/>
            <a:ext cx="1313629" cy="615553"/>
          </a:xfrm>
          <a:prstGeom prst="rect">
            <a:avLst/>
          </a:prstGeom>
          <a:noFill/>
        </p:spPr>
        <p:txBody>
          <a:bodyPr wrap="none" rtlCol="0">
            <a:spAutoFit/>
          </a:bodyPr>
          <a:lstStyle/>
          <a:p>
            <a:pPr>
              <a:spcBef>
                <a:spcPts val="600"/>
              </a:spcBef>
            </a:pPr>
            <a:r>
              <a:rPr lang="en-US" sz="1700" b="1" dirty="0">
                <a:latin typeface="Calibri" panose="020F0502020204030204" pitchFamily="34" charset="0"/>
              </a:rPr>
              <a:t>General</a:t>
            </a:r>
            <a:br>
              <a:rPr lang="en-US" sz="1700" b="1" dirty="0">
                <a:latin typeface="Calibri" panose="020F0502020204030204" pitchFamily="34" charset="0"/>
              </a:rPr>
            </a:br>
            <a:r>
              <a:rPr lang="en-US" sz="1700" b="1" dirty="0">
                <a:latin typeface="Calibri" panose="020F0502020204030204" pitchFamily="34" charset="0"/>
              </a:rPr>
              <a:t>Orientations</a:t>
            </a:r>
          </a:p>
        </p:txBody>
      </p:sp>
      <p:sp>
        <p:nvSpPr>
          <p:cNvPr id="17" name="Textfeld 16"/>
          <p:cNvSpPr txBox="1"/>
          <p:nvPr/>
        </p:nvSpPr>
        <p:spPr>
          <a:xfrm>
            <a:off x="3844626" y="6197823"/>
            <a:ext cx="2520280" cy="615553"/>
          </a:xfrm>
          <a:prstGeom prst="rect">
            <a:avLst/>
          </a:prstGeom>
          <a:noFill/>
          <a:ln>
            <a:solidFill>
              <a:schemeClr val="tx2"/>
            </a:solidFill>
          </a:ln>
        </p:spPr>
        <p:txBody>
          <a:bodyPr wrap="square" rtlCol="0">
            <a:spAutoFit/>
          </a:bodyPr>
          <a:lstStyle/>
          <a:p>
            <a:pPr>
              <a:spcBef>
                <a:spcPts val="600"/>
              </a:spcBef>
            </a:pPr>
            <a:r>
              <a:rPr lang="en-US" sz="1700">
                <a:latin typeface="Calibri" panose="020F0502020204030204" pitchFamily="34" charset="0"/>
              </a:rPr>
              <a:t>Offensive rather than defensive approach</a:t>
            </a:r>
          </a:p>
        </p:txBody>
      </p:sp>
      <p:sp>
        <p:nvSpPr>
          <p:cNvPr id="19" name="Textfeld 18"/>
          <p:cNvSpPr txBox="1"/>
          <p:nvPr/>
        </p:nvSpPr>
        <p:spPr>
          <a:xfrm>
            <a:off x="1917046" y="762527"/>
            <a:ext cx="1035498" cy="646331"/>
          </a:xfrm>
          <a:prstGeom prst="rect">
            <a:avLst/>
          </a:prstGeom>
          <a:solidFill>
            <a:schemeClr val="bg2"/>
          </a:solidFill>
        </p:spPr>
        <p:txBody>
          <a:bodyPr wrap="square" rtlCol="0">
            <a:spAutoFit/>
          </a:bodyPr>
          <a:lstStyle/>
          <a:p>
            <a:pPr>
              <a:spcBef>
                <a:spcPts val="600"/>
              </a:spcBef>
            </a:pPr>
            <a:r>
              <a:rPr lang="en-US" sz="1800">
                <a:latin typeface="Calibri" panose="020F0502020204030204" pitchFamily="34" charset="0"/>
              </a:rPr>
              <a:t>Noticing</a:t>
            </a:r>
            <a:br>
              <a:rPr lang="en-US" sz="1800">
                <a:latin typeface="Calibri" panose="020F0502020204030204" pitchFamily="34" charset="0"/>
              </a:rPr>
            </a:br>
            <a:r>
              <a:rPr lang="en-US" sz="1800">
                <a:latin typeface="Calibri" panose="020F0502020204030204" pitchFamily="34" charset="0"/>
              </a:rPr>
              <a:t>language</a:t>
            </a:r>
          </a:p>
        </p:txBody>
      </p:sp>
      <p:sp>
        <p:nvSpPr>
          <p:cNvPr id="20" name="Textfeld 19"/>
          <p:cNvSpPr txBox="1"/>
          <p:nvPr/>
        </p:nvSpPr>
        <p:spPr>
          <a:xfrm>
            <a:off x="6252523" y="762527"/>
            <a:ext cx="1415820" cy="646331"/>
          </a:xfrm>
          <a:prstGeom prst="rect">
            <a:avLst/>
          </a:prstGeom>
          <a:solidFill>
            <a:schemeClr val="bg2"/>
          </a:solidFill>
        </p:spPr>
        <p:txBody>
          <a:bodyPr wrap="square" rtlCol="0">
            <a:spAutoFit/>
          </a:bodyPr>
          <a:lstStyle/>
          <a:p>
            <a:pPr>
              <a:spcBef>
                <a:spcPts val="600"/>
              </a:spcBef>
            </a:pPr>
            <a:r>
              <a:rPr lang="en-US" sz="1800" dirty="0">
                <a:latin typeface="Calibri" panose="020F0502020204030204" pitchFamily="34" charset="0"/>
              </a:rPr>
              <a:t>Developing language</a:t>
            </a:r>
          </a:p>
        </p:txBody>
      </p:sp>
      <p:sp>
        <p:nvSpPr>
          <p:cNvPr id="21" name="Textfeld 20"/>
          <p:cNvSpPr txBox="1"/>
          <p:nvPr/>
        </p:nvSpPr>
        <p:spPr>
          <a:xfrm>
            <a:off x="1917046" y="1687597"/>
            <a:ext cx="5751298" cy="369332"/>
          </a:xfrm>
          <a:prstGeom prst="rect">
            <a:avLst/>
          </a:prstGeom>
          <a:solidFill>
            <a:schemeClr val="bg2"/>
          </a:solidFill>
        </p:spPr>
        <p:txBody>
          <a:bodyPr wrap="square" rtlCol="0">
            <a:spAutoFit/>
          </a:bodyPr>
          <a:lstStyle/>
          <a:p>
            <a:pPr algn="ctr">
              <a:spcBef>
                <a:spcPts val="600"/>
              </a:spcBef>
            </a:pPr>
            <a:r>
              <a:rPr lang="en-US" sz="1800">
                <a:latin typeface="Calibri" panose="020F0502020204030204" pitchFamily="34" charset="0"/>
              </a:rPr>
              <a:t>Identifying mathematically relevant language demands</a:t>
            </a:r>
          </a:p>
        </p:txBody>
      </p:sp>
      <p:pic>
        <p:nvPicPr>
          <p:cNvPr id="24" name="Bild 23"/>
          <p:cNvPicPr/>
          <p:nvPr/>
        </p:nvPicPr>
        <p:blipFill>
          <a:blip r:embed="rId2">
            <a:extLst>
              <a:ext uri="{28A0092B-C50C-407E-A947-70E740481C1C}">
                <a14:useLocalDpi xmlns:a14="http://schemas.microsoft.com/office/drawing/2010/main" val="0"/>
              </a:ext>
            </a:extLst>
          </a:blip>
          <a:stretch>
            <a:fillRect/>
          </a:stretch>
        </p:blipFill>
        <p:spPr>
          <a:xfrm>
            <a:off x="2124075" y="3185280"/>
            <a:ext cx="5072823" cy="1857819"/>
          </a:xfrm>
          <a:prstGeom prst="rect">
            <a:avLst/>
          </a:prstGeom>
        </p:spPr>
      </p:pic>
      <p:sp>
        <p:nvSpPr>
          <p:cNvPr id="25" name="Textfeld 24"/>
          <p:cNvSpPr txBox="1"/>
          <p:nvPr/>
        </p:nvSpPr>
        <p:spPr>
          <a:xfrm>
            <a:off x="4516709" y="2103316"/>
            <a:ext cx="1519790" cy="388992"/>
          </a:xfrm>
          <a:prstGeom prst="rect">
            <a:avLst/>
          </a:prstGeom>
          <a:noFill/>
          <a:ln>
            <a:noFill/>
          </a:ln>
          <a:effectLst/>
        </p:spPr>
        <p:txBody>
          <a:bodyPr rot="0" spcFirstLastPara="0" vert="horz" wrap="square" lIns="36000" tIns="36000" rIns="36000" bIns="36000" numCol="1" spcCol="0" rtlCol="0" fromWordArt="0" anchor="t" anchorCtr="0" forceAA="0" compatLnSpc="1">
            <a:prstTxWarp prst="textNoShape">
              <a:avLst/>
            </a:prstTxWarp>
            <a:noAutofit/>
          </a:bodyPr>
          <a:lstStyle/>
          <a:p>
            <a:pPr>
              <a:lnSpc>
                <a:spcPct val="90000"/>
              </a:lnSpc>
              <a:spcAft>
                <a:spcPts val="0"/>
              </a:spcAft>
            </a:pPr>
            <a:r>
              <a:rPr lang="en-US" sz="1400" dirty="0">
                <a:effectLst/>
                <a:latin typeface="Calibri" charset="0"/>
                <a:ea typeface="Calibri" charset="0"/>
                <a:cs typeface="Times New Roman" charset="0"/>
              </a:rPr>
              <a:t>Scaffolds in </a:t>
            </a:r>
            <a:br>
              <a:rPr lang="en-US" sz="1400" dirty="0">
                <a:effectLst/>
                <a:latin typeface="Calibri" charset="0"/>
                <a:ea typeface="Calibri" charset="0"/>
                <a:cs typeface="Times New Roman" charset="0"/>
              </a:rPr>
            </a:br>
            <a:r>
              <a:rPr lang="en-US" sz="1400" dirty="0">
                <a:effectLst/>
                <a:latin typeface="Calibri" charset="0"/>
                <a:ea typeface="Calibri" charset="0"/>
                <a:cs typeface="Times New Roman" charset="0"/>
              </a:rPr>
              <a:t>phrase list</a:t>
            </a:r>
            <a:endParaRPr lang="en-US" sz="1400" dirty="0">
              <a:effectLst/>
              <a:latin typeface="Calibri" charset="0"/>
              <a:ea typeface="Times New Roman" charset="0"/>
              <a:cs typeface="Times New Roman" charset="0"/>
            </a:endParaRPr>
          </a:p>
        </p:txBody>
      </p:sp>
      <p:sp>
        <p:nvSpPr>
          <p:cNvPr id="26" name="Textfeld 25"/>
          <p:cNvSpPr txBox="1"/>
          <p:nvPr/>
        </p:nvSpPr>
        <p:spPr>
          <a:xfrm>
            <a:off x="6661618" y="2154843"/>
            <a:ext cx="1560575" cy="379348"/>
          </a:xfrm>
          <a:prstGeom prst="rect">
            <a:avLst/>
          </a:prstGeom>
          <a:noFill/>
          <a:ln>
            <a:noFill/>
          </a:ln>
          <a:effectLst/>
        </p:spPr>
        <p:txBody>
          <a:bodyPr rot="0" spcFirstLastPara="0" vert="horz" wrap="square" lIns="36000" tIns="36000" rIns="36000" bIns="36000" numCol="1" spcCol="0" rtlCol="0" fromWordArt="0" anchor="t" anchorCtr="0" forceAA="0" compatLnSpc="1">
            <a:prstTxWarp prst="textNoShape">
              <a:avLst/>
            </a:prstTxWarp>
            <a:noAutofit/>
          </a:bodyPr>
          <a:lstStyle/>
          <a:p>
            <a:pPr>
              <a:lnSpc>
                <a:spcPct val="90000"/>
              </a:lnSpc>
              <a:spcAft>
                <a:spcPts val="0"/>
              </a:spcAft>
            </a:pPr>
            <a:r>
              <a:rPr lang="en-US" sz="1400" dirty="0">
                <a:effectLst/>
                <a:latin typeface="Calibri" charset="0"/>
                <a:ea typeface="Calibri" charset="0"/>
                <a:cs typeface="Times New Roman" charset="0"/>
              </a:rPr>
              <a:t>Longer-term </a:t>
            </a:r>
            <a:br>
              <a:rPr lang="en-US" sz="1400" dirty="0">
                <a:effectLst/>
                <a:latin typeface="Calibri" charset="0"/>
                <a:ea typeface="Calibri" charset="0"/>
                <a:cs typeface="Times New Roman" charset="0"/>
              </a:rPr>
            </a:br>
            <a:r>
              <a:rPr lang="en-US" sz="1400" dirty="0">
                <a:effectLst/>
                <a:latin typeface="Calibri" charset="0"/>
                <a:ea typeface="Calibri" charset="0"/>
                <a:cs typeface="Times New Roman" charset="0"/>
              </a:rPr>
              <a:t>word bank</a:t>
            </a:r>
            <a:endParaRPr lang="en-US" sz="1400" dirty="0">
              <a:effectLst/>
              <a:latin typeface="Calibri" charset="0"/>
              <a:ea typeface="Times New Roman" charset="0"/>
              <a:cs typeface="Times New Roman" charset="0"/>
            </a:endParaRPr>
          </a:p>
        </p:txBody>
      </p:sp>
      <p:sp>
        <p:nvSpPr>
          <p:cNvPr id="27" name="Textfeld 26"/>
          <p:cNvSpPr txBox="1"/>
          <p:nvPr/>
        </p:nvSpPr>
        <p:spPr>
          <a:xfrm>
            <a:off x="2853017" y="2519116"/>
            <a:ext cx="1736731" cy="639356"/>
          </a:xfrm>
          <a:prstGeom prst="rect">
            <a:avLst/>
          </a:prstGeom>
          <a:noFill/>
          <a:ln>
            <a:noFill/>
          </a:ln>
          <a:effectLst/>
        </p:spPr>
        <p:txBody>
          <a:bodyPr rot="0" spcFirstLastPara="0" vert="horz" wrap="square" lIns="36000" tIns="36000" rIns="36000" bIns="36000" numCol="1" spcCol="0" rtlCol="0" fromWordArt="0" anchor="t" anchorCtr="0" forceAA="0" compatLnSpc="1">
            <a:prstTxWarp prst="textNoShape">
              <a:avLst/>
            </a:prstTxWarp>
            <a:noAutofit/>
          </a:bodyPr>
          <a:lstStyle/>
          <a:p>
            <a:pPr algn="l">
              <a:spcBef>
                <a:spcPts val="600"/>
              </a:spcBef>
              <a:spcAft>
                <a:spcPts val="0"/>
              </a:spcAft>
            </a:pPr>
            <a:r>
              <a:rPr lang="en-US" sz="1400" dirty="0">
                <a:solidFill>
                  <a:srgbClr val="000000"/>
                </a:solidFill>
                <a:effectLst/>
                <a:latin typeface="Calibri" charset="0"/>
                <a:ea typeface="Times New Roman" charset="0"/>
                <a:cs typeface="Times New Roman" charset="0"/>
              </a:rPr>
              <a:t>Discursively activating pedagogies and tasks</a:t>
            </a:r>
            <a:endParaRPr lang="en-US" sz="1400" dirty="0">
              <a:effectLst/>
              <a:latin typeface="Cambria" charset="0"/>
              <a:ea typeface="Times New Roman" charset="0"/>
              <a:cs typeface="Times New Roman" charset="0"/>
            </a:endParaRPr>
          </a:p>
        </p:txBody>
      </p:sp>
      <p:sp>
        <p:nvSpPr>
          <p:cNvPr id="28" name="Textfeld 27"/>
          <p:cNvSpPr txBox="1"/>
          <p:nvPr/>
        </p:nvSpPr>
        <p:spPr>
          <a:xfrm>
            <a:off x="1890804" y="2110546"/>
            <a:ext cx="2278925" cy="436411"/>
          </a:xfrm>
          <a:prstGeom prst="rect">
            <a:avLst/>
          </a:prstGeom>
          <a:noFill/>
          <a:ln>
            <a:noFill/>
          </a:ln>
          <a:effectLst/>
        </p:spPr>
        <p:txBody>
          <a:bodyPr rot="0" spcFirstLastPara="0" vert="horz" wrap="square" lIns="36000" tIns="36000" rIns="36000" bIns="36000" numCol="1" spcCol="0" rtlCol="0" fromWordArt="0" anchor="t" anchorCtr="0" forceAA="0" compatLnSpc="1">
            <a:prstTxWarp prst="textNoShape">
              <a:avLst/>
            </a:prstTxWarp>
            <a:noAutofit/>
          </a:bodyPr>
          <a:lstStyle/>
          <a:p>
            <a:pPr>
              <a:lnSpc>
                <a:spcPct val="90000"/>
              </a:lnSpc>
              <a:spcAft>
                <a:spcPts val="0"/>
              </a:spcAft>
            </a:pPr>
            <a:r>
              <a:rPr lang="en-US" sz="1400" dirty="0">
                <a:effectLst/>
                <a:latin typeface="Calibri" charset="0"/>
                <a:ea typeface="Calibri" charset="0"/>
                <a:cs typeface="Times New Roman" charset="0"/>
              </a:rPr>
              <a:t>Formative </a:t>
            </a:r>
            <a:br>
              <a:rPr lang="en-US" sz="1400" dirty="0">
                <a:effectLst/>
                <a:latin typeface="Calibri" charset="0"/>
                <a:ea typeface="Calibri" charset="0"/>
                <a:cs typeface="Times New Roman" charset="0"/>
              </a:rPr>
            </a:br>
            <a:r>
              <a:rPr lang="en-US" sz="1400" dirty="0">
                <a:effectLst/>
                <a:latin typeface="Calibri" charset="0"/>
                <a:ea typeface="Calibri" charset="0"/>
                <a:cs typeface="Times New Roman" charset="0"/>
              </a:rPr>
              <a:t>assessment tools</a:t>
            </a:r>
            <a:endParaRPr lang="en-US" sz="1400" dirty="0">
              <a:effectLst/>
              <a:latin typeface="Calibri" charset="0"/>
              <a:ea typeface="Times New Roman" charset="0"/>
              <a:cs typeface="Times New Roman" charset="0"/>
            </a:endParaRPr>
          </a:p>
        </p:txBody>
      </p:sp>
      <p:sp>
        <p:nvSpPr>
          <p:cNvPr id="29" name="Textfeld 28"/>
          <p:cNvSpPr txBox="1"/>
          <p:nvPr/>
        </p:nvSpPr>
        <p:spPr>
          <a:xfrm>
            <a:off x="5386603" y="2520755"/>
            <a:ext cx="1102006" cy="374526"/>
          </a:xfrm>
          <a:prstGeom prst="rect">
            <a:avLst/>
          </a:prstGeom>
          <a:noFill/>
          <a:ln>
            <a:noFill/>
          </a:ln>
          <a:effectLst/>
        </p:spPr>
        <p:txBody>
          <a:bodyPr rot="0" spcFirstLastPara="0" vert="horz" wrap="square" lIns="36000" tIns="36000" rIns="36000" bIns="36000" numCol="1" spcCol="0" rtlCol="0" fromWordArt="0" anchor="t" anchorCtr="0" forceAA="0" compatLnSpc="1">
            <a:prstTxWarp prst="textNoShape">
              <a:avLst/>
            </a:prstTxWarp>
            <a:noAutofit/>
          </a:bodyPr>
          <a:lstStyle/>
          <a:p>
            <a:pPr>
              <a:lnSpc>
                <a:spcPct val="90000"/>
              </a:lnSpc>
              <a:spcAft>
                <a:spcPts val="0"/>
              </a:spcAft>
            </a:pPr>
            <a:r>
              <a:rPr lang="en-US" sz="1400" dirty="0">
                <a:effectLst/>
                <a:latin typeface="Calibri" charset="0"/>
                <a:ea typeface="Calibri" charset="0"/>
                <a:cs typeface="Times New Roman" charset="0"/>
              </a:rPr>
              <a:t>Scaffolds by </a:t>
            </a:r>
            <a:br>
              <a:rPr lang="en-US" sz="1400" dirty="0">
                <a:effectLst/>
                <a:latin typeface="Calibri" charset="0"/>
                <a:ea typeface="Calibri" charset="0"/>
                <a:cs typeface="Times New Roman" charset="0"/>
              </a:rPr>
            </a:br>
            <a:r>
              <a:rPr lang="en-US" sz="1400" dirty="0">
                <a:effectLst/>
                <a:latin typeface="Calibri" charset="0"/>
                <a:ea typeface="Calibri" charset="0"/>
                <a:cs typeface="Times New Roman" charset="0"/>
              </a:rPr>
              <a:t>cloze formats</a:t>
            </a:r>
            <a:endParaRPr lang="en-US" sz="1400" dirty="0">
              <a:effectLst/>
              <a:latin typeface="Calibri" charset="0"/>
              <a:ea typeface="Times New Roman" charset="0"/>
              <a:cs typeface="Times New Roman" charset="0"/>
            </a:endParaRPr>
          </a:p>
        </p:txBody>
      </p:sp>
      <p:sp>
        <p:nvSpPr>
          <p:cNvPr id="30" name="Textfeld 29"/>
          <p:cNvSpPr txBox="1"/>
          <p:nvPr/>
        </p:nvSpPr>
        <p:spPr>
          <a:xfrm>
            <a:off x="211914" y="2060848"/>
            <a:ext cx="1303049" cy="615553"/>
          </a:xfrm>
          <a:prstGeom prst="rect">
            <a:avLst/>
          </a:prstGeom>
          <a:noFill/>
        </p:spPr>
        <p:txBody>
          <a:bodyPr wrap="none" rtlCol="0">
            <a:spAutoFit/>
          </a:bodyPr>
          <a:lstStyle/>
          <a:p>
            <a:pPr>
              <a:spcBef>
                <a:spcPts val="600"/>
              </a:spcBef>
            </a:pPr>
            <a:r>
              <a:rPr lang="en-US" sz="1700" b="1" dirty="0">
                <a:latin typeface="Calibri" panose="020F0502020204030204" pitchFamily="34" charset="0"/>
              </a:rPr>
              <a:t>Pedagogical </a:t>
            </a:r>
            <a:br>
              <a:rPr lang="en-US" sz="1700" b="1" dirty="0">
                <a:latin typeface="Calibri" panose="020F0502020204030204" pitchFamily="34" charset="0"/>
              </a:rPr>
            </a:br>
            <a:r>
              <a:rPr lang="en-US" sz="1700" b="1" dirty="0">
                <a:latin typeface="Calibri" panose="020F0502020204030204" pitchFamily="34" charset="0"/>
              </a:rPr>
              <a:t>Tools</a:t>
            </a:r>
          </a:p>
        </p:txBody>
      </p:sp>
    </p:spTree>
    <p:extLst>
      <p:ext uri="{BB962C8B-B14F-4D97-AF65-F5344CB8AC3E}">
        <p14:creationId xmlns:p14="http://schemas.microsoft.com/office/powerpoint/2010/main" val="115534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animEffect transition="in" filter="fade">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Effect transition="in" filter="fade">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25" grpId="0"/>
      <p:bldP spid="26" grpId="0"/>
      <p:bldP spid="27" grpId="0"/>
      <p:bldP spid="28" grpId="0"/>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bwMode="auto">
          <a:xfrm>
            <a:off x="638653" y="2096652"/>
            <a:ext cx="8532000" cy="648000"/>
          </a:xfrm>
          <a:prstGeom prst="rect">
            <a:avLst/>
          </a:prstGeom>
          <a:solidFill>
            <a:srgbClr val="D6E4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2000" dirty="0">
              <a:solidFill>
                <a:prstClr val="black"/>
              </a:solidFill>
              <a:latin typeface="Calibri" panose="020F0502020204030204" pitchFamily="34" charset="0"/>
            </a:endParaRPr>
          </a:p>
        </p:txBody>
      </p:sp>
      <p:sp>
        <p:nvSpPr>
          <p:cNvPr id="11" name="Rechteck 10"/>
          <p:cNvSpPr/>
          <p:nvPr/>
        </p:nvSpPr>
        <p:spPr bwMode="auto">
          <a:xfrm>
            <a:off x="-54260" y="1247611"/>
            <a:ext cx="899592" cy="5589239"/>
          </a:xfrm>
          <a:prstGeom prst="rect">
            <a:avLst/>
          </a:prstGeom>
          <a:solidFill>
            <a:srgbClr val="D6E4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2000" err="1">
              <a:solidFill>
                <a:prstClr val="black"/>
              </a:solidFill>
              <a:latin typeface="Calibri" panose="020F0502020204030204" pitchFamily="34" charset="0"/>
            </a:endParaRPr>
          </a:p>
        </p:txBody>
      </p:sp>
      <p:sp>
        <p:nvSpPr>
          <p:cNvPr id="8" name="Titel 7"/>
          <p:cNvSpPr>
            <a:spLocks noGrp="1"/>
          </p:cNvSpPr>
          <p:nvPr>
            <p:ph type="title"/>
          </p:nvPr>
        </p:nvSpPr>
        <p:spPr/>
        <p:txBody>
          <a:bodyPr>
            <a:noAutofit/>
          </a:bodyPr>
          <a:lstStyle/>
          <a:p>
            <a:r>
              <a:rPr lang="de-DE" dirty="0" err="1"/>
              <a:t>Program</a:t>
            </a:r>
            <a:r>
              <a:rPr lang="de-DE" dirty="0"/>
              <a:t>  </a:t>
            </a:r>
            <a:r>
              <a:rPr lang="de-DE" dirty="0" err="1"/>
              <a:t>session</a:t>
            </a:r>
            <a:r>
              <a:rPr lang="de-DE" dirty="0"/>
              <a:t> 1</a:t>
            </a:r>
          </a:p>
        </p:txBody>
      </p:sp>
      <p:sp>
        <p:nvSpPr>
          <p:cNvPr id="9" name="Inhaltsplatzhalter 8"/>
          <p:cNvSpPr>
            <a:spLocks noGrp="1"/>
          </p:cNvSpPr>
          <p:nvPr>
            <p:ph idx="1"/>
          </p:nvPr>
        </p:nvSpPr>
        <p:spPr>
          <a:xfrm>
            <a:off x="2051720" y="908448"/>
            <a:ext cx="8424936" cy="3672408"/>
          </a:xfrm>
        </p:spPr>
        <p:txBody>
          <a:bodyPr/>
          <a:lstStyle/>
          <a:p>
            <a:pPr marL="514350" indent="-514350">
              <a:buClr>
                <a:srgbClr val="327A86"/>
              </a:buClr>
              <a:buAutoNum type="arabicPeriod"/>
            </a:pPr>
            <a:r>
              <a:rPr lang="de-DE" dirty="0">
                <a:solidFill>
                  <a:srgbClr val="327A86"/>
                </a:solidFill>
              </a:rPr>
              <a:t>Starter</a:t>
            </a:r>
          </a:p>
          <a:p>
            <a:pPr marL="514350" indent="-514350">
              <a:buClr>
                <a:srgbClr val="327A86"/>
              </a:buClr>
              <a:buAutoNum type="arabicPeriod"/>
            </a:pPr>
            <a:r>
              <a:rPr lang="de-DE" dirty="0" err="1">
                <a:solidFill>
                  <a:srgbClr val="327A86"/>
                </a:solidFill>
              </a:rPr>
              <a:t>About</a:t>
            </a:r>
            <a:r>
              <a:rPr lang="de-DE" dirty="0">
                <a:solidFill>
                  <a:srgbClr val="327A86"/>
                </a:solidFill>
              </a:rPr>
              <a:t> </a:t>
            </a:r>
            <a:r>
              <a:rPr lang="de-DE" dirty="0" err="1">
                <a:solidFill>
                  <a:srgbClr val="327A86"/>
                </a:solidFill>
              </a:rPr>
              <a:t>the</a:t>
            </a:r>
            <a:r>
              <a:rPr lang="de-DE" dirty="0">
                <a:solidFill>
                  <a:srgbClr val="327A86"/>
                </a:solidFill>
              </a:rPr>
              <a:t> </a:t>
            </a:r>
            <a:r>
              <a:rPr lang="de-DE" dirty="0" err="1">
                <a:solidFill>
                  <a:srgbClr val="327A86"/>
                </a:solidFill>
              </a:rPr>
              <a:t>relevance</a:t>
            </a:r>
            <a:r>
              <a:rPr lang="de-DE" dirty="0">
                <a:solidFill>
                  <a:srgbClr val="327A86"/>
                </a:solidFill>
              </a:rPr>
              <a:t> </a:t>
            </a:r>
            <a:r>
              <a:rPr lang="de-DE" dirty="0" err="1">
                <a:solidFill>
                  <a:srgbClr val="327A86"/>
                </a:solidFill>
              </a:rPr>
              <a:t>of</a:t>
            </a:r>
            <a:r>
              <a:rPr lang="de-DE" dirty="0">
                <a:solidFill>
                  <a:srgbClr val="327A86"/>
                </a:solidFill>
              </a:rPr>
              <a:t> </a:t>
            </a:r>
            <a:r>
              <a:rPr lang="de-DE" dirty="0" err="1">
                <a:solidFill>
                  <a:srgbClr val="327A86"/>
                </a:solidFill>
              </a:rPr>
              <a:t>language</a:t>
            </a:r>
            <a:endParaRPr lang="de-DE" dirty="0">
              <a:solidFill>
                <a:srgbClr val="327A86"/>
              </a:solidFill>
            </a:endParaRPr>
          </a:p>
          <a:p>
            <a:pPr marL="514350" indent="-514350">
              <a:buClr>
                <a:srgbClr val="327A86"/>
              </a:buClr>
              <a:buAutoNum type="arabicPeriod"/>
            </a:pPr>
            <a:r>
              <a:rPr lang="de-DE" dirty="0" err="1">
                <a:solidFill>
                  <a:srgbClr val="327A86"/>
                </a:solidFill>
              </a:rPr>
              <a:t>About</a:t>
            </a:r>
            <a:r>
              <a:rPr lang="de-DE" dirty="0">
                <a:solidFill>
                  <a:srgbClr val="327A86"/>
                </a:solidFill>
              </a:rPr>
              <a:t> </a:t>
            </a:r>
            <a:r>
              <a:rPr lang="de-DE" dirty="0" err="1">
                <a:solidFill>
                  <a:srgbClr val="327A86"/>
                </a:solidFill>
              </a:rPr>
              <a:t>the</a:t>
            </a:r>
            <a:r>
              <a:rPr lang="de-DE" dirty="0">
                <a:solidFill>
                  <a:srgbClr val="327A86"/>
                </a:solidFill>
              </a:rPr>
              <a:t> </a:t>
            </a:r>
            <a:r>
              <a:rPr lang="de-DE" dirty="0" err="1">
                <a:solidFill>
                  <a:srgbClr val="327A86"/>
                </a:solidFill>
              </a:rPr>
              <a:t>teaching</a:t>
            </a:r>
            <a:r>
              <a:rPr lang="de-DE" dirty="0">
                <a:solidFill>
                  <a:srgbClr val="327A86"/>
                </a:solidFill>
              </a:rPr>
              <a:t> </a:t>
            </a:r>
            <a:r>
              <a:rPr lang="de-DE" dirty="0" err="1">
                <a:solidFill>
                  <a:srgbClr val="327A86"/>
                </a:solidFill>
              </a:rPr>
              <a:t>materials</a:t>
            </a:r>
            <a:r>
              <a:rPr lang="de-DE" dirty="0">
                <a:solidFill>
                  <a:srgbClr val="327A86"/>
                </a:solidFill>
              </a:rPr>
              <a:t> </a:t>
            </a:r>
          </a:p>
          <a:p>
            <a:pPr marL="514350" indent="-514350">
              <a:buClr>
                <a:srgbClr val="327A86"/>
              </a:buClr>
              <a:buAutoNum type="arabicPeriod"/>
            </a:pPr>
            <a:r>
              <a:rPr lang="de-DE" dirty="0" err="1">
                <a:solidFill>
                  <a:srgbClr val="327A86"/>
                </a:solidFill>
              </a:rPr>
              <a:t>Activity</a:t>
            </a:r>
            <a:r>
              <a:rPr lang="de-DE" dirty="0">
                <a:solidFill>
                  <a:srgbClr val="327A86"/>
                </a:solidFill>
              </a:rPr>
              <a:t>: </a:t>
            </a:r>
            <a:r>
              <a:rPr lang="de-DE" dirty="0" err="1">
                <a:solidFill>
                  <a:srgbClr val="327A86"/>
                </a:solidFill>
              </a:rPr>
              <a:t>worksheet</a:t>
            </a:r>
            <a:r>
              <a:rPr lang="de-DE" dirty="0">
                <a:solidFill>
                  <a:srgbClr val="327A86"/>
                </a:solidFill>
              </a:rPr>
              <a:t> </a:t>
            </a:r>
            <a:r>
              <a:rPr lang="de-DE" dirty="0" err="1">
                <a:solidFill>
                  <a:srgbClr val="327A86"/>
                </a:solidFill>
              </a:rPr>
              <a:t>and</a:t>
            </a:r>
            <a:r>
              <a:rPr lang="de-DE" dirty="0">
                <a:solidFill>
                  <a:srgbClr val="327A86"/>
                </a:solidFill>
              </a:rPr>
              <a:t> </a:t>
            </a:r>
            <a:r>
              <a:rPr lang="de-DE" dirty="0" err="1">
                <a:solidFill>
                  <a:srgbClr val="327A86"/>
                </a:solidFill>
              </a:rPr>
              <a:t>student</a:t>
            </a:r>
            <a:r>
              <a:rPr lang="de-DE" dirty="0">
                <a:solidFill>
                  <a:srgbClr val="327A86"/>
                </a:solidFill>
              </a:rPr>
              <a:t> </a:t>
            </a:r>
            <a:r>
              <a:rPr lang="de-DE" dirty="0" err="1">
                <a:solidFill>
                  <a:srgbClr val="327A86"/>
                </a:solidFill>
              </a:rPr>
              <a:t>work</a:t>
            </a:r>
            <a:endParaRPr lang="de-DE" dirty="0">
              <a:solidFill>
                <a:srgbClr val="327A86"/>
              </a:solidFill>
            </a:endParaRPr>
          </a:p>
          <a:p>
            <a:pPr marL="514350" indent="-514350">
              <a:buClr>
                <a:srgbClr val="327A86"/>
              </a:buClr>
              <a:buAutoNum type="arabicPeriod"/>
            </a:pPr>
            <a:r>
              <a:rPr lang="de-DE" dirty="0" err="1">
                <a:solidFill>
                  <a:srgbClr val="327A86"/>
                </a:solidFill>
              </a:rPr>
              <a:t>Scaffolding</a:t>
            </a:r>
            <a:r>
              <a:rPr lang="de-DE" dirty="0">
                <a:solidFill>
                  <a:srgbClr val="327A86"/>
                </a:solidFill>
              </a:rPr>
              <a:t> </a:t>
            </a:r>
          </a:p>
          <a:p>
            <a:pPr marL="514350" indent="-514350">
              <a:buClr>
                <a:srgbClr val="327A86"/>
              </a:buClr>
              <a:buAutoNum type="arabicPeriod"/>
            </a:pPr>
            <a:r>
              <a:rPr lang="de-DE" dirty="0" err="1">
                <a:solidFill>
                  <a:srgbClr val="327A86"/>
                </a:solidFill>
              </a:rPr>
              <a:t>What</a:t>
            </a:r>
            <a:r>
              <a:rPr lang="de-DE" dirty="0">
                <a:solidFill>
                  <a:srgbClr val="327A86"/>
                </a:solidFill>
              </a:rPr>
              <a:t> </a:t>
            </a:r>
            <a:r>
              <a:rPr lang="de-DE" dirty="0" err="1">
                <a:solidFill>
                  <a:srgbClr val="327A86"/>
                </a:solidFill>
              </a:rPr>
              <a:t>does</a:t>
            </a:r>
            <a:r>
              <a:rPr lang="de-DE" dirty="0">
                <a:solidFill>
                  <a:srgbClr val="327A86"/>
                </a:solidFill>
              </a:rPr>
              <a:t> </a:t>
            </a:r>
            <a:r>
              <a:rPr lang="de-DE" dirty="0" err="1">
                <a:solidFill>
                  <a:srgbClr val="327A86"/>
                </a:solidFill>
              </a:rPr>
              <a:t>this</a:t>
            </a:r>
            <a:r>
              <a:rPr lang="de-DE" dirty="0">
                <a:solidFill>
                  <a:srgbClr val="327A86"/>
                </a:solidFill>
              </a:rPr>
              <a:t> </a:t>
            </a:r>
            <a:r>
              <a:rPr lang="de-DE" dirty="0" err="1">
                <a:solidFill>
                  <a:srgbClr val="327A86"/>
                </a:solidFill>
              </a:rPr>
              <a:t>mean</a:t>
            </a:r>
            <a:r>
              <a:rPr lang="de-DE" dirty="0">
                <a:solidFill>
                  <a:srgbClr val="327A86"/>
                </a:solidFill>
              </a:rPr>
              <a:t> </a:t>
            </a:r>
            <a:r>
              <a:rPr lang="de-DE" dirty="0" err="1">
                <a:solidFill>
                  <a:srgbClr val="327A86"/>
                </a:solidFill>
              </a:rPr>
              <a:t>for</a:t>
            </a:r>
            <a:r>
              <a:rPr lang="de-DE" dirty="0">
                <a:solidFill>
                  <a:srgbClr val="327A86"/>
                </a:solidFill>
              </a:rPr>
              <a:t> </a:t>
            </a:r>
            <a:r>
              <a:rPr lang="de-DE" dirty="0" err="1">
                <a:solidFill>
                  <a:srgbClr val="327A86"/>
                </a:solidFill>
              </a:rPr>
              <a:t>your</a:t>
            </a:r>
            <a:r>
              <a:rPr lang="de-DE" dirty="0">
                <a:solidFill>
                  <a:srgbClr val="327A86"/>
                </a:solidFill>
              </a:rPr>
              <a:t> </a:t>
            </a:r>
            <a:r>
              <a:rPr lang="de-DE" dirty="0" err="1">
                <a:solidFill>
                  <a:srgbClr val="327A86"/>
                </a:solidFill>
              </a:rPr>
              <a:t>teaching</a:t>
            </a:r>
            <a:r>
              <a:rPr lang="de-DE" dirty="0">
                <a:solidFill>
                  <a:srgbClr val="327A86"/>
                </a:solidFill>
              </a:rPr>
              <a:t> </a:t>
            </a:r>
            <a:r>
              <a:rPr lang="de-DE" dirty="0" err="1">
                <a:solidFill>
                  <a:srgbClr val="327A86"/>
                </a:solidFill>
              </a:rPr>
              <a:t>practice</a:t>
            </a:r>
            <a:r>
              <a:rPr lang="de-DE" dirty="0">
                <a:solidFill>
                  <a:srgbClr val="327A86"/>
                </a:solidFill>
              </a:rPr>
              <a:t>?</a:t>
            </a:r>
          </a:p>
          <a:p>
            <a:pPr marL="514350" indent="-514350">
              <a:buClr>
                <a:srgbClr val="327A86"/>
              </a:buClr>
              <a:buAutoNum type="arabicPeriod"/>
            </a:pPr>
            <a:r>
              <a:rPr lang="de-DE" dirty="0" err="1">
                <a:solidFill>
                  <a:srgbClr val="327A86"/>
                </a:solidFill>
              </a:rPr>
              <a:t>Reflection</a:t>
            </a:r>
            <a:r>
              <a:rPr lang="de-DE" dirty="0">
                <a:solidFill>
                  <a:srgbClr val="327A86"/>
                </a:solidFill>
              </a:rPr>
              <a:t> </a:t>
            </a:r>
            <a:r>
              <a:rPr lang="de-DE" dirty="0" err="1">
                <a:solidFill>
                  <a:srgbClr val="327A86"/>
                </a:solidFill>
              </a:rPr>
              <a:t>and</a:t>
            </a:r>
            <a:r>
              <a:rPr lang="de-DE" dirty="0">
                <a:solidFill>
                  <a:srgbClr val="327A86"/>
                </a:solidFill>
              </a:rPr>
              <a:t> </a:t>
            </a:r>
            <a:r>
              <a:rPr lang="de-DE" dirty="0" err="1">
                <a:solidFill>
                  <a:srgbClr val="327A86"/>
                </a:solidFill>
              </a:rPr>
              <a:t>looking</a:t>
            </a:r>
            <a:r>
              <a:rPr lang="de-DE" dirty="0">
                <a:solidFill>
                  <a:srgbClr val="327A86"/>
                </a:solidFill>
              </a:rPr>
              <a:t> </a:t>
            </a:r>
            <a:r>
              <a:rPr lang="de-DE" dirty="0" err="1">
                <a:solidFill>
                  <a:srgbClr val="327A86"/>
                </a:solidFill>
              </a:rPr>
              <a:t>forward</a:t>
            </a:r>
            <a:endParaRPr lang="de-DE" dirty="0">
              <a:solidFill>
                <a:srgbClr val="327A86"/>
              </a:solidFill>
            </a:endParaRPr>
          </a:p>
        </p:txBody>
      </p:sp>
    </p:spTree>
    <p:extLst>
      <p:ext uri="{BB962C8B-B14F-4D97-AF65-F5344CB8AC3E}">
        <p14:creationId xmlns:p14="http://schemas.microsoft.com/office/powerpoint/2010/main" val="3391397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D14098C-C061-084E-A24B-6B0B5DFBF896}"/>
              </a:ext>
            </a:extLst>
          </p:cNvPr>
          <p:cNvSpPr>
            <a:spLocks noGrp="1"/>
          </p:cNvSpPr>
          <p:nvPr>
            <p:ph type="title"/>
          </p:nvPr>
        </p:nvSpPr>
        <p:spPr/>
        <p:txBody>
          <a:bodyPr/>
          <a:lstStyle/>
          <a:p>
            <a:r>
              <a:rPr lang="nl-NL" dirty="0"/>
              <a:t>The </a:t>
            </a:r>
            <a:r>
              <a:rPr lang="nl-NL" dirty="0" err="1"/>
              <a:t>language</a:t>
            </a:r>
            <a:r>
              <a:rPr lang="nl-NL" dirty="0"/>
              <a:t> of </a:t>
            </a:r>
            <a:r>
              <a:rPr lang="nl-NL" dirty="0" err="1"/>
              <a:t>tables</a:t>
            </a:r>
            <a:r>
              <a:rPr lang="nl-NL" dirty="0"/>
              <a:t> </a:t>
            </a:r>
            <a:r>
              <a:rPr lang="nl-NL" dirty="0" err="1"/>
              <a:t>and</a:t>
            </a:r>
            <a:r>
              <a:rPr lang="nl-NL" dirty="0"/>
              <a:t> </a:t>
            </a:r>
            <a:r>
              <a:rPr lang="nl-NL" dirty="0" err="1"/>
              <a:t>graphs</a:t>
            </a:r>
            <a:endParaRPr lang="nl-NL" dirty="0"/>
          </a:p>
        </p:txBody>
      </p:sp>
      <p:sp>
        <p:nvSpPr>
          <p:cNvPr id="4" name="Tijdelijke aanduiding voor tekst 3">
            <a:extLst>
              <a:ext uri="{FF2B5EF4-FFF2-40B4-BE49-F238E27FC236}">
                <a16:creationId xmlns:a16="http://schemas.microsoft.com/office/drawing/2014/main" id="{EC653BC3-C9E7-C342-AAFB-E1DFED94978B}"/>
              </a:ext>
            </a:extLst>
          </p:cNvPr>
          <p:cNvSpPr>
            <a:spLocks noGrp="1"/>
          </p:cNvSpPr>
          <p:nvPr>
            <p:ph type="body" idx="1"/>
          </p:nvPr>
        </p:nvSpPr>
        <p:spPr/>
        <p:txBody>
          <a:bodyPr/>
          <a:lstStyle/>
          <a:p>
            <a:r>
              <a:rPr lang="nl-NL" dirty="0" err="1"/>
              <a:t>worksheets</a:t>
            </a:r>
            <a:r>
              <a:rPr lang="nl-NL" dirty="0"/>
              <a:t> </a:t>
            </a:r>
            <a:r>
              <a:rPr lang="nl-NL" dirty="0" err="1"/>
              <a:t>and</a:t>
            </a:r>
            <a:r>
              <a:rPr lang="nl-NL" dirty="0"/>
              <a:t> teacher </a:t>
            </a:r>
            <a:r>
              <a:rPr lang="nl-NL" dirty="0" err="1"/>
              <a:t>notes</a:t>
            </a:r>
            <a:endParaRPr lang="nl-NL" dirty="0"/>
          </a:p>
        </p:txBody>
      </p:sp>
    </p:spTree>
    <p:extLst>
      <p:ext uri="{BB962C8B-B14F-4D97-AF65-F5344CB8AC3E}">
        <p14:creationId xmlns:p14="http://schemas.microsoft.com/office/powerpoint/2010/main" val="549690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7648FFC-65CF-6F44-B592-A7032097B256}"/>
              </a:ext>
            </a:extLst>
          </p:cNvPr>
          <p:cNvSpPr>
            <a:spLocks noGrp="1"/>
          </p:cNvSpPr>
          <p:nvPr>
            <p:ph type="title"/>
          </p:nvPr>
        </p:nvSpPr>
        <p:spPr/>
        <p:txBody>
          <a:bodyPr/>
          <a:lstStyle/>
          <a:p>
            <a:r>
              <a:rPr lang="nl-NL" dirty="0" err="1"/>
              <a:t>Structure</a:t>
            </a:r>
            <a:r>
              <a:rPr lang="nl-NL" dirty="0"/>
              <a:t> of </a:t>
            </a:r>
            <a:r>
              <a:rPr lang="nl-NL" dirty="0" err="1"/>
              <a:t>the</a:t>
            </a:r>
            <a:r>
              <a:rPr lang="nl-NL" dirty="0"/>
              <a:t> </a:t>
            </a:r>
            <a:r>
              <a:rPr lang="nl-NL" dirty="0" err="1"/>
              <a:t>materials</a:t>
            </a:r>
            <a:r>
              <a:rPr lang="nl-NL" dirty="0"/>
              <a:t>: 2 </a:t>
            </a:r>
            <a:r>
              <a:rPr lang="nl-NL" dirty="0" err="1"/>
              <a:t>parts</a:t>
            </a:r>
            <a:endParaRPr lang="nl-NL" dirty="0"/>
          </a:p>
        </p:txBody>
      </p:sp>
      <p:sp>
        <p:nvSpPr>
          <p:cNvPr id="6" name="Tijdelijke aanduiding voor inhoud 5">
            <a:extLst>
              <a:ext uri="{FF2B5EF4-FFF2-40B4-BE49-F238E27FC236}">
                <a16:creationId xmlns:a16="http://schemas.microsoft.com/office/drawing/2014/main" id="{93536ECA-52A7-8B47-9378-701B7524689A}"/>
              </a:ext>
            </a:extLst>
          </p:cNvPr>
          <p:cNvSpPr>
            <a:spLocks noGrp="1"/>
          </p:cNvSpPr>
          <p:nvPr>
            <p:ph idx="1"/>
          </p:nvPr>
        </p:nvSpPr>
        <p:spPr/>
        <p:txBody>
          <a:bodyPr/>
          <a:lstStyle/>
          <a:p>
            <a:r>
              <a:rPr lang="en-AU" dirty="0"/>
              <a:t>Three examples of rich communicative practices related to vocational situations involving tables or graphs</a:t>
            </a:r>
          </a:p>
          <a:p>
            <a:r>
              <a:rPr lang="en-AU" dirty="0"/>
              <a:t>Communicative practices: giving advise, making decisions, consulting, explaining</a:t>
            </a:r>
          </a:p>
        </p:txBody>
      </p:sp>
      <p:sp>
        <p:nvSpPr>
          <p:cNvPr id="7" name="Tijdelijke aanduiding voor inhoud 6">
            <a:extLst>
              <a:ext uri="{FF2B5EF4-FFF2-40B4-BE49-F238E27FC236}">
                <a16:creationId xmlns:a16="http://schemas.microsoft.com/office/drawing/2014/main" id="{603D6DF8-09DC-FA4A-B6EA-2A936279BBE6}"/>
              </a:ext>
            </a:extLst>
          </p:cNvPr>
          <p:cNvSpPr>
            <a:spLocks noGrp="1"/>
          </p:cNvSpPr>
          <p:nvPr>
            <p:ph idx="17"/>
          </p:nvPr>
        </p:nvSpPr>
        <p:spPr/>
        <p:txBody>
          <a:bodyPr/>
          <a:lstStyle/>
          <a:p>
            <a:r>
              <a:rPr lang="nl-NL" b="1" dirty="0"/>
              <a:t>Part 1: </a:t>
            </a:r>
            <a:r>
              <a:rPr lang="nl-NL" b="1" dirty="0" err="1"/>
              <a:t>core</a:t>
            </a:r>
            <a:r>
              <a:rPr lang="nl-NL" b="1" dirty="0"/>
              <a:t> </a:t>
            </a:r>
            <a:r>
              <a:rPr lang="nl-NL" b="1" dirty="0" err="1"/>
              <a:t>communicative</a:t>
            </a:r>
            <a:r>
              <a:rPr lang="nl-NL" b="1" dirty="0"/>
              <a:t>  </a:t>
            </a:r>
            <a:r>
              <a:rPr lang="nl-NL" b="1" dirty="0" err="1"/>
              <a:t>tasks</a:t>
            </a:r>
            <a:endParaRPr lang="nl-NL" b="1" dirty="0"/>
          </a:p>
        </p:txBody>
      </p:sp>
      <p:sp>
        <p:nvSpPr>
          <p:cNvPr id="8" name="Tijdelijke aanduiding voor inhoud 6">
            <a:extLst>
              <a:ext uri="{FF2B5EF4-FFF2-40B4-BE49-F238E27FC236}">
                <a16:creationId xmlns:a16="http://schemas.microsoft.com/office/drawing/2014/main" id="{372989A4-C6DE-554E-B8F0-02A6205F315F}"/>
              </a:ext>
            </a:extLst>
          </p:cNvPr>
          <p:cNvSpPr txBox="1">
            <a:spLocks/>
          </p:cNvSpPr>
          <p:nvPr/>
        </p:nvSpPr>
        <p:spPr bwMode="auto">
          <a:xfrm>
            <a:off x="358301" y="3861049"/>
            <a:ext cx="8427398" cy="288032"/>
          </a:xfrm>
          <a:prstGeom prst="rect">
            <a:avLst/>
          </a:prstGeom>
          <a:noFill/>
          <a:ln w="9525">
            <a:noFill/>
            <a:miter lim="800000"/>
            <a:headEnd/>
            <a:tailEnd/>
          </a:ln>
        </p:spPr>
        <p:txBody>
          <a:bodyPr vert="horz" wrap="square" lIns="90000" tIns="0" rIns="91440" bIns="45720" numCol="1" anchor="t" anchorCtr="0" compatLnSpc="1">
            <a:prstTxWarp prst="textNoShape">
              <a:avLst/>
            </a:prstTxWarp>
          </a:bodyPr>
          <a:lstStyle>
            <a:lvl1pPr marL="0" indent="0" algn="l" rtl="0" eaLnBrk="1" fontAlgn="base" hangingPunct="1">
              <a:lnSpc>
                <a:spcPct val="100000"/>
              </a:lnSpc>
              <a:spcBef>
                <a:spcPts val="576"/>
              </a:spcBef>
              <a:spcAft>
                <a:spcPts val="1200"/>
              </a:spcAft>
              <a:buClr>
                <a:srgbClr val="CBB98A"/>
              </a:buClr>
              <a:buFont typeface="Wingdings" charset="2"/>
              <a:buNone/>
              <a:defRPr sz="2000" b="0">
                <a:solidFill>
                  <a:srgbClr val="327A86"/>
                </a:solidFill>
                <a:latin typeface="Calibri"/>
                <a:ea typeface="+mn-ea"/>
                <a:cs typeface="Calibri"/>
              </a:defRPr>
            </a:lvl1pPr>
            <a:lvl2pPr marL="742950" indent="-285750" algn="l" rtl="0" eaLnBrk="1" fontAlgn="base" hangingPunct="1">
              <a:lnSpc>
                <a:spcPct val="100000"/>
              </a:lnSpc>
              <a:spcBef>
                <a:spcPct val="20000"/>
              </a:spcBef>
              <a:spcAft>
                <a:spcPts val="1200"/>
              </a:spcAft>
              <a:buClr>
                <a:srgbClr val="CBB98A"/>
              </a:buClr>
              <a:buFont typeface="Wingdings" charset="2"/>
              <a:buChar char="§"/>
              <a:defRPr sz="1800">
                <a:solidFill>
                  <a:schemeClr val="tx1"/>
                </a:solidFill>
                <a:latin typeface="Calibri"/>
                <a:ea typeface="+mn-ea"/>
                <a:cs typeface="Calibri"/>
              </a:defRPr>
            </a:lvl2pPr>
            <a:lvl3pPr marL="1143000" indent="-228600" algn="l" rtl="0" eaLnBrk="1" fontAlgn="base" hangingPunct="1">
              <a:lnSpc>
                <a:spcPct val="100000"/>
              </a:lnSpc>
              <a:spcBef>
                <a:spcPct val="20000"/>
              </a:spcBef>
              <a:spcAft>
                <a:spcPts val="1200"/>
              </a:spcAft>
              <a:buClr>
                <a:srgbClr val="CBB98A"/>
              </a:buClr>
              <a:buFont typeface="Wingdings" charset="2"/>
              <a:buChar char="§"/>
              <a:defRPr>
                <a:solidFill>
                  <a:schemeClr val="tx1"/>
                </a:solidFill>
                <a:latin typeface="Calibri"/>
                <a:ea typeface="+mn-ea"/>
                <a:cs typeface="Calibri"/>
              </a:defRPr>
            </a:lvl3pPr>
            <a:lvl4pPr marL="1600200" indent="-228600" algn="l" rtl="0" eaLnBrk="1" fontAlgn="base" hangingPunct="1">
              <a:lnSpc>
                <a:spcPct val="100000"/>
              </a:lnSpc>
              <a:spcBef>
                <a:spcPct val="20000"/>
              </a:spcBef>
              <a:spcAft>
                <a:spcPts val="1200"/>
              </a:spcAft>
              <a:buClr>
                <a:srgbClr val="CBB98A"/>
              </a:buClr>
              <a:buFont typeface="Wingdings" charset="2"/>
              <a:buChar char="§"/>
              <a:defRPr sz="1800">
                <a:solidFill>
                  <a:schemeClr val="tx1"/>
                </a:solidFill>
                <a:latin typeface="Calibri"/>
                <a:ea typeface="+mn-ea"/>
                <a:cs typeface="Calibri"/>
              </a:defRPr>
            </a:lvl4pPr>
            <a:lvl5pPr marL="2057400" indent="-228600" algn="l" rtl="0" eaLnBrk="1" fontAlgn="base" hangingPunct="1">
              <a:lnSpc>
                <a:spcPct val="100000"/>
              </a:lnSpc>
              <a:spcBef>
                <a:spcPct val="20000"/>
              </a:spcBef>
              <a:spcAft>
                <a:spcPts val="1200"/>
              </a:spcAft>
              <a:buClr>
                <a:srgbClr val="CBB98A"/>
              </a:buClr>
              <a:buFont typeface="Wingdings" charset="2"/>
              <a:buChar char="§"/>
              <a:defRPr sz="18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3"/>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4"/>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4"/>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4"/>
              </a:buBlip>
              <a:defRPr sz="1200">
                <a:solidFill>
                  <a:schemeClr val="tx1"/>
                </a:solidFill>
                <a:latin typeface="+mn-lt"/>
                <a:ea typeface="+mn-ea"/>
              </a:defRPr>
            </a:lvl9pPr>
          </a:lstStyle>
          <a:p>
            <a:r>
              <a:rPr lang="nl-NL" b="1" kern="0" dirty="0"/>
              <a:t>Part 2: </a:t>
            </a:r>
            <a:r>
              <a:rPr lang="nl-NL" b="1" kern="0" dirty="0" err="1"/>
              <a:t>three</a:t>
            </a:r>
            <a:r>
              <a:rPr lang="nl-NL" b="1" kern="0" dirty="0"/>
              <a:t> </a:t>
            </a:r>
            <a:r>
              <a:rPr lang="nl-NL" b="1" kern="0" dirty="0" err="1"/>
              <a:t>lessons</a:t>
            </a:r>
            <a:endParaRPr lang="nl-NL" b="1" kern="0" dirty="0"/>
          </a:p>
        </p:txBody>
      </p:sp>
      <p:sp>
        <p:nvSpPr>
          <p:cNvPr id="9" name="Tijdelijke aanduiding voor inhoud 5">
            <a:extLst>
              <a:ext uri="{FF2B5EF4-FFF2-40B4-BE49-F238E27FC236}">
                <a16:creationId xmlns:a16="http://schemas.microsoft.com/office/drawing/2014/main" id="{A7655BC5-A50E-1240-8D3B-704B32212C72}"/>
              </a:ext>
            </a:extLst>
          </p:cNvPr>
          <p:cNvSpPr txBox="1">
            <a:spLocks/>
          </p:cNvSpPr>
          <p:nvPr/>
        </p:nvSpPr>
        <p:spPr bwMode="auto">
          <a:xfrm>
            <a:off x="324000" y="4383003"/>
            <a:ext cx="8496472" cy="1338712"/>
          </a:xfrm>
          <a:prstGeom prst="rect">
            <a:avLst/>
          </a:prstGeom>
          <a:noFill/>
          <a:ln w="9525">
            <a:noFill/>
            <a:miter lim="800000"/>
            <a:headEnd/>
            <a:tailEnd/>
          </a:ln>
        </p:spPr>
        <p:txBody>
          <a:bodyPr vert="horz" wrap="square" lIns="90000" tIns="0" rIns="91440" bIns="45720" numCol="1" anchor="t" anchorCtr="0" compatLnSpc="1">
            <a:prstTxWarp prst="textNoShape">
              <a:avLst/>
            </a:prstTxWarp>
          </a:bodyPr>
          <a:lstStyle>
            <a:lvl1pPr marL="342000" indent="-342900" algn="l" rtl="0" eaLnBrk="1" fontAlgn="base" hangingPunct="1">
              <a:lnSpc>
                <a:spcPct val="100000"/>
              </a:lnSpc>
              <a:spcBef>
                <a:spcPts val="576"/>
              </a:spcBef>
              <a:spcAft>
                <a:spcPts val="600"/>
              </a:spcAft>
              <a:buClr>
                <a:srgbClr val="327A86"/>
              </a:buClr>
              <a:buFont typeface="Wingdings" charset="2"/>
              <a:buChar char="§"/>
              <a:defRPr sz="2000">
                <a:solidFill>
                  <a:schemeClr val="tx1"/>
                </a:solidFill>
                <a:latin typeface="Calibri"/>
                <a:ea typeface="+mn-ea"/>
                <a:cs typeface="Calibri"/>
              </a:defRPr>
            </a:lvl1pPr>
            <a:lvl2pPr marL="742950" indent="-285750" algn="l" rtl="0" eaLnBrk="1" fontAlgn="base" hangingPunct="1">
              <a:lnSpc>
                <a:spcPct val="100000"/>
              </a:lnSpc>
              <a:spcBef>
                <a:spcPct val="20000"/>
              </a:spcBef>
              <a:spcAft>
                <a:spcPts val="600"/>
              </a:spcAft>
              <a:buClr>
                <a:srgbClr val="737373"/>
              </a:buClr>
              <a:buFont typeface="Wingdings" charset="2"/>
              <a:buChar char="§"/>
              <a:defRPr sz="1800">
                <a:solidFill>
                  <a:schemeClr val="tx1"/>
                </a:solidFill>
                <a:latin typeface="Calibri"/>
                <a:ea typeface="+mn-ea"/>
                <a:cs typeface="Calibri"/>
              </a:defRPr>
            </a:lvl2pPr>
            <a:lvl3pPr marL="1143000" indent="-228600" algn="l" rtl="0" eaLnBrk="1" fontAlgn="base" hangingPunct="1">
              <a:lnSpc>
                <a:spcPct val="100000"/>
              </a:lnSpc>
              <a:spcBef>
                <a:spcPct val="20000"/>
              </a:spcBef>
              <a:spcAft>
                <a:spcPts val="600"/>
              </a:spcAft>
              <a:buClr>
                <a:srgbClr val="CBB98A"/>
              </a:buClr>
              <a:buFont typeface="Wingdings" charset="2"/>
              <a:buChar char="§"/>
              <a:defRPr>
                <a:solidFill>
                  <a:schemeClr val="tx1"/>
                </a:solidFill>
                <a:latin typeface="Calibri"/>
                <a:ea typeface="+mn-ea"/>
                <a:cs typeface="Calibri"/>
              </a:defRPr>
            </a:lvl3pPr>
            <a:lvl4pPr marL="16002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4pPr>
            <a:lvl5pPr marL="20574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3"/>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4"/>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4"/>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4"/>
              </a:buBlip>
              <a:defRPr sz="1200">
                <a:solidFill>
                  <a:schemeClr val="tx1"/>
                </a:solidFill>
                <a:latin typeface="+mn-lt"/>
                <a:ea typeface="+mn-ea"/>
              </a:defRPr>
            </a:lvl9pPr>
          </a:lstStyle>
          <a:p>
            <a:r>
              <a:rPr lang="en-AU" kern="0" dirty="0"/>
              <a:t>'Traditionally structured' teaching unit for three lessons on the language of functions and graphs</a:t>
            </a:r>
          </a:p>
        </p:txBody>
      </p:sp>
    </p:spTree>
    <p:extLst>
      <p:ext uri="{BB962C8B-B14F-4D97-AF65-F5344CB8AC3E}">
        <p14:creationId xmlns:p14="http://schemas.microsoft.com/office/powerpoint/2010/main" val="3506997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C9E1CE-6585-1F40-A27C-76667890B170}"/>
              </a:ext>
            </a:extLst>
          </p:cNvPr>
          <p:cNvSpPr>
            <a:spLocks noGrp="1"/>
          </p:cNvSpPr>
          <p:nvPr>
            <p:ph type="title"/>
          </p:nvPr>
        </p:nvSpPr>
        <p:spPr/>
        <p:txBody>
          <a:bodyPr/>
          <a:lstStyle/>
          <a:p>
            <a:r>
              <a:rPr lang="en-GB" dirty="0"/>
              <a:t>Some design principles</a:t>
            </a:r>
          </a:p>
        </p:txBody>
      </p:sp>
      <p:sp>
        <p:nvSpPr>
          <p:cNvPr id="3" name="Tijdelijke aanduiding voor inhoud 2">
            <a:extLst>
              <a:ext uri="{FF2B5EF4-FFF2-40B4-BE49-F238E27FC236}">
                <a16:creationId xmlns:a16="http://schemas.microsoft.com/office/drawing/2014/main" id="{27F5666F-DCA6-3347-AA9A-A7B1E7A893B5}"/>
              </a:ext>
            </a:extLst>
          </p:cNvPr>
          <p:cNvSpPr>
            <a:spLocks noGrp="1"/>
          </p:cNvSpPr>
          <p:nvPr>
            <p:ph idx="1"/>
          </p:nvPr>
        </p:nvSpPr>
        <p:spPr>
          <a:xfrm>
            <a:off x="539552" y="1196752"/>
            <a:ext cx="7886700" cy="3443132"/>
          </a:xfrm>
        </p:spPr>
        <p:txBody>
          <a:bodyPr/>
          <a:lstStyle/>
          <a:p>
            <a:pPr marL="0" indent="0">
              <a:buNone/>
            </a:pPr>
            <a:r>
              <a:rPr lang="en-GB" sz="1800" dirty="0"/>
              <a:t>Contexts </a:t>
            </a:r>
          </a:p>
          <a:p>
            <a:r>
              <a:rPr lang="en-GB" sz="1800" dirty="0"/>
              <a:t>'familiar'  enough to talk about</a:t>
            </a:r>
          </a:p>
          <a:p>
            <a:r>
              <a:rPr lang="en-GB" sz="1800" dirty="0"/>
              <a:t>connected to vocational situations (especially communicative tasks)</a:t>
            </a:r>
          </a:p>
          <a:p>
            <a:r>
              <a:rPr lang="en-GB" sz="1800" dirty="0"/>
              <a:t> connected to meaningful math</a:t>
            </a:r>
          </a:p>
          <a:p>
            <a:pPr marL="0" indent="0">
              <a:buNone/>
            </a:pPr>
            <a:r>
              <a:rPr lang="en-GB" sz="1800" dirty="0"/>
              <a:t>Interaction</a:t>
            </a:r>
          </a:p>
          <a:p>
            <a:r>
              <a:rPr lang="en-GB" sz="1800" dirty="0"/>
              <a:t> between students – cooperative learning</a:t>
            </a:r>
          </a:p>
          <a:p>
            <a:r>
              <a:rPr lang="en-GB" sz="1800" dirty="0"/>
              <a:t> between teacher and students -&gt; scaffolding language (and understanding)</a:t>
            </a:r>
          </a:p>
          <a:p>
            <a:r>
              <a:rPr lang="en-GB" sz="1800" dirty="0"/>
              <a:t>role-playing in vocational communicative tasks</a:t>
            </a:r>
          </a:p>
          <a:p>
            <a:pPr marL="0" indent="0">
              <a:buNone/>
            </a:pPr>
            <a:r>
              <a:rPr lang="en-GB" sz="1800" dirty="0"/>
              <a:t>Supporting language and improving mathematical understanding</a:t>
            </a:r>
          </a:p>
          <a:p>
            <a:r>
              <a:rPr lang="en-GB" sz="1800" dirty="0"/>
              <a:t>text frames </a:t>
            </a:r>
          </a:p>
          <a:p>
            <a:r>
              <a:rPr lang="en-GB" sz="1800" dirty="0"/>
              <a:t>exemplary (lists of) words and expressions </a:t>
            </a:r>
          </a:p>
          <a:p>
            <a:r>
              <a:rPr lang="en-GB" sz="1800" dirty="0"/>
              <a:t>supporting mathematical reasoning (by </a:t>
            </a:r>
            <a:r>
              <a:rPr lang="en-GB" sz="1800" dirty="0" err="1"/>
              <a:t>e.g</a:t>
            </a:r>
            <a:r>
              <a:rPr lang="en-GB" sz="1800" dirty="0"/>
              <a:t> scaffolding)</a:t>
            </a:r>
          </a:p>
          <a:p>
            <a:pPr marL="0" indent="0">
              <a:buNone/>
            </a:pPr>
            <a:endParaRPr lang="en-GB" dirty="0"/>
          </a:p>
        </p:txBody>
      </p:sp>
    </p:spTree>
    <p:extLst>
      <p:ext uri="{BB962C8B-B14F-4D97-AF65-F5344CB8AC3E}">
        <p14:creationId xmlns:p14="http://schemas.microsoft.com/office/powerpoint/2010/main" val="2722132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8AF368-08DB-D24C-86C7-DF48B97A7FEA}"/>
              </a:ext>
            </a:extLst>
          </p:cNvPr>
          <p:cNvSpPr>
            <a:spLocks noGrp="1"/>
          </p:cNvSpPr>
          <p:nvPr>
            <p:ph type="title"/>
          </p:nvPr>
        </p:nvSpPr>
        <p:spPr/>
        <p:txBody>
          <a:bodyPr/>
          <a:lstStyle/>
          <a:p>
            <a:r>
              <a:rPr lang="nl-NL" dirty="0" err="1"/>
              <a:t>Conceptual</a:t>
            </a:r>
            <a:r>
              <a:rPr lang="nl-NL" dirty="0"/>
              <a:t> </a:t>
            </a:r>
            <a:r>
              <a:rPr lang="nl-NL" dirty="0" err="1"/>
              <a:t>and</a:t>
            </a:r>
            <a:r>
              <a:rPr lang="nl-NL" dirty="0"/>
              <a:t> </a:t>
            </a:r>
            <a:r>
              <a:rPr lang="nl-NL" dirty="0" err="1"/>
              <a:t>language</a:t>
            </a:r>
            <a:r>
              <a:rPr lang="nl-NL" dirty="0"/>
              <a:t> </a:t>
            </a:r>
            <a:r>
              <a:rPr lang="nl-NL" dirty="0" err="1"/>
              <a:t>learning</a:t>
            </a:r>
            <a:endParaRPr lang="nl-NL" dirty="0"/>
          </a:p>
        </p:txBody>
      </p:sp>
      <p:pic>
        <p:nvPicPr>
          <p:cNvPr id="5" name="Bild 10">
            <a:extLst>
              <a:ext uri="{FF2B5EF4-FFF2-40B4-BE49-F238E27FC236}">
                <a16:creationId xmlns:a16="http://schemas.microsoft.com/office/drawing/2014/main" id="{0EAC92AB-F5FB-E045-A95F-599BFEF97A58}"/>
              </a:ext>
            </a:extLst>
          </p:cNvPr>
          <p:cNvPicPr/>
          <p:nvPr/>
        </p:nvPicPr>
        <p:blipFill rotWithShape="1">
          <a:blip r:embed="rId2" cstate="print">
            <a:extLst>
              <a:ext uri="{28A0092B-C50C-407E-A947-70E740481C1C}">
                <a14:useLocalDpi xmlns:a14="http://schemas.microsoft.com/office/drawing/2010/main" val="0"/>
              </a:ext>
            </a:extLst>
          </a:blip>
          <a:srcRect l="1110" b="-166"/>
          <a:stretch/>
        </p:blipFill>
        <p:spPr bwMode="auto">
          <a:xfrm>
            <a:off x="899592" y="980728"/>
            <a:ext cx="7488832" cy="560037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1473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2F9072-CD0E-E243-B2AA-B0E698AC2C55}"/>
              </a:ext>
            </a:extLst>
          </p:cNvPr>
          <p:cNvSpPr>
            <a:spLocks noGrp="1"/>
          </p:cNvSpPr>
          <p:nvPr>
            <p:ph type="title"/>
          </p:nvPr>
        </p:nvSpPr>
        <p:spPr/>
        <p:txBody>
          <a:bodyPr/>
          <a:lstStyle/>
          <a:p>
            <a:r>
              <a:rPr lang="nl-NL" dirty="0"/>
              <a:t>Part 1: Three </a:t>
            </a:r>
            <a:r>
              <a:rPr lang="nl-NL" dirty="0" err="1"/>
              <a:t>communicative</a:t>
            </a:r>
            <a:r>
              <a:rPr lang="nl-NL" dirty="0"/>
              <a:t> </a:t>
            </a:r>
            <a:r>
              <a:rPr lang="nl-NL" dirty="0" err="1"/>
              <a:t>core</a:t>
            </a:r>
            <a:r>
              <a:rPr lang="nl-NL" dirty="0"/>
              <a:t> </a:t>
            </a:r>
            <a:r>
              <a:rPr lang="nl-NL" dirty="0" err="1"/>
              <a:t>tasks</a:t>
            </a:r>
            <a:endParaRPr lang="nl-NL" dirty="0"/>
          </a:p>
        </p:txBody>
      </p:sp>
      <p:sp>
        <p:nvSpPr>
          <p:cNvPr id="5" name="Tijdelijke aanduiding voor inhoud 4">
            <a:extLst>
              <a:ext uri="{FF2B5EF4-FFF2-40B4-BE49-F238E27FC236}">
                <a16:creationId xmlns:a16="http://schemas.microsoft.com/office/drawing/2014/main" id="{61E0A774-7022-204F-9977-4880D78BD6BD}"/>
              </a:ext>
            </a:extLst>
          </p:cNvPr>
          <p:cNvSpPr>
            <a:spLocks noGrp="1"/>
          </p:cNvSpPr>
          <p:nvPr>
            <p:ph idx="1"/>
          </p:nvPr>
        </p:nvSpPr>
        <p:spPr/>
        <p:txBody>
          <a:bodyPr/>
          <a:lstStyle/>
          <a:p>
            <a:r>
              <a:rPr lang="nl-NL" b="1" dirty="0">
                <a:solidFill>
                  <a:schemeClr val="tx2"/>
                </a:solidFill>
              </a:rPr>
              <a:t>General </a:t>
            </a:r>
            <a:r>
              <a:rPr lang="nl-NL" b="1" dirty="0" err="1">
                <a:solidFill>
                  <a:schemeClr val="tx2"/>
                </a:solidFill>
              </a:rPr>
              <a:t>structure</a:t>
            </a:r>
            <a:r>
              <a:rPr lang="nl-NL" b="1" dirty="0">
                <a:solidFill>
                  <a:schemeClr val="tx2"/>
                </a:solidFill>
              </a:rPr>
              <a:t> of </a:t>
            </a:r>
            <a:r>
              <a:rPr lang="nl-NL" b="1" dirty="0" err="1">
                <a:solidFill>
                  <a:schemeClr val="tx2"/>
                </a:solidFill>
              </a:rPr>
              <a:t>the</a:t>
            </a:r>
            <a:r>
              <a:rPr lang="nl-NL" b="1" dirty="0">
                <a:solidFill>
                  <a:schemeClr val="tx2"/>
                </a:solidFill>
              </a:rPr>
              <a:t> </a:t>
            </a:r>
            <a:r>
              <a:rPr lang="nl-NL" b="1" dirty="0" err="1">
                <a:solidFill>
                  <a:schemeClr val="tx2"/>
                </a:solidFill>
              </a:rPr>
              <a:t>tasks</a:t>
            </a:r>
            <a:endParaRPr lang="nl-NL" b="1" dirty="0">
              <a:solidFill>
                <a:schemeClr val="tx2"/>
              </a:solidFill>
            </a:endParaRPr>
          </a:p>
          <a:p>
            <a:pPr lvl="1"/>
            <a:r>
              <a:rPr lang="nl-NL" dirty="0" err="1"/>
              <a:t>Exploring</a:t>
            </a:r>
            <a:r>
              <a:rPr lang="nl-NL" dirty="0"/>
              <a:t> </a:t>
            </a:r>
            <a:r>
              <a:rPr lang="nl-NL" dirty="0" err="1"/>
              <a:t>the</a:t>
            </a:r>
            <a:r>
              <a:rPr lang="nl-NL" dirty="0"/>
              <a:t> context </a:t>
            </a:r>
            <a:r>
              <a:rPr lang="nl-NL" dirty="0" err="1"/>
              <a:t>and</a:t>
            </a:r>
            <a:r>
              <a:rPr lang="nl-NL" dirty="0"/>
              <a:t> </a:t>
            </a:r>
            <a:r>
              <a:rPr lang="nl-NL" dirty="0" err="1"/>
              <a:t>its</a:t>
            </a:r>
            <a:r>
              <a:rPr lang="nl-NL" dirty="0"/>
              <a:t> </a:t>
            </a:r>
            <a:r>
              <a:rPr lang="nl-NL" dirty="0" err="1"/>
              <a:t>language</a:t>
            </a:r>
            <a:endParaRPr lang="nl-NL" dirty="0"/>
          </a:p>
          <a:p>
            <a:pPr lvl="1"/>
            <a:r>
              <a:rPr lang="nl-NL" dirty="0" err="1"/>
              <a:t>Eploring</a:t>
            </a:r>
            <a:r>
              <a:rPr lang="nl-NL" dirty="0"/>
              <a:t> </a:t>
            </a:r>
            <a:r>
              <a:rPr lang="nl-NL" dirty="0" err="1"/>
              <a:t>the</a:t>
            </a:r>
            <a:r>
              <a:rPr lang="nl-NL" dirty="0"/>
              <a:t> </a:t>
            </a:r>
            <a:r>
              <a:rPr lang="nl-NL" dirty="0" err="1"/>
              <a:t>mathematical</a:t>
            </a:r>
            <a:r>
              <a:rPr lang="nl-NL" dirty="0"/>
              <a:t> </a:t>
            </a:r>
            <a:r>
              <a:rPr lang="nl-NL" dirty="0" err="1"/>
              <a:t>concepts</a:t>
            </a:r>
            <a:r>
              <a:rPr lang="nl-NL" dirty="0"/>
              <a:t> </a:t>
            </a:r>
            <a:r>
              <a:rPr lang="nl-NL" dirty="0" err="1"/>
              <a:t>and</a:t>
            </a:r>
            <a:r>
              <a:rPr lang="nl-NL" dirty="0"/>
              <a:t> </a:t>
            </a:r>
            <a:r>
              <a:rPr lang="nl-NL" dirty="0" err="1"/>
              <a:t>the</a:t>
            </a:r>
            <a:r>
              <a:rPr lang="nl-NL" dirty="0"/>
              <a:t> </a:t>
            </a:r>
            <a:r>
              <a:rPr lang="nl-NL" dirty="0" err="1"/>
              <a:t>mathematical</a:t>
            </a:r>
            <a:r>
              <a:rPr lang="nl-NL" dirty="0"/>
              <a:t> </a:t>
            </a:r>
            <a:r>
              <a:rPr lang="nl-NL" dirty="0" err="1"/>
              <a:t>language</a:t>
            </a:r>
            <a:endParaRPr lang="nl-NL" dirty="0"/>
          </a:p>
          <a:p>
            <a:pPr lvl="1"/>
            <a:r>
              <a:rPr lang="nl-NL" dirty="0"/>
              <a:t>Preparing </a:t>
            </a:r>
            <a:r>
              <a:rPr lang="nl-NL" dirty="0" err="1"/>
              <a:t>the</a:t>
            </a:r>
            <a:r>
              <a:rPr lang="nl-NL" dirty="0"/>
              <a:t> </a:t>
            </a:r>
            <a:r>
              <a:rPr lang="nl-NL" dirty="0" err="1"/>
              <a:t>communication</a:t>
            </a:r>
            <a:r>
              <a:rPr lang="nl-NL" dirty="0"/>
              <a:t> (e.g. </a:t>
            </a:r>
            <a:r>
              <a:rPr lang="nl-NL" dirty="0" err="1"/>
              <a:t>writing</a:t>
            </a:r>
            <a:r>
              <a:rPr lang="nl-NL" dirty="0"/>
              <a:t> a script)</a:t>
            </a:r>
          </a:p>
          <a:p>
            <a:pPr lvl="1"/>
            <a:r>
              <a:rPr lang="nl-NL" dirty="0" err="1"/>
              <a:t>Communicative</a:t>
            </a:r>
            <a:r>
              <a:rPr lang="nl-NL" dirty="0"/>
              <a:t> </a:t>
            </a:r>
            <a:r>
              <a:rPr lang="nl-NL" dirty="0" err="1"/>
              <a:t>practice</a:t>
            </a:r>
            <a:r>
              <a:rPr lang="nl-NL" dirty="0"/>
              <a:t> (</a:t>
            </a:r>
            <a:r>
              <a:rPr lang="nl-NL" dirty="0" err="1"/>
              <a:t>role-play</a:t>
            </a:r>
            <a:r>
              <a:rPr lang="nl-NL" dirty="0"/>
              <a:t>, podcast, blog/vlog, .....)</a:t>
            </a:r>
          </a:p>
          <a:p>
            <a:pPr lvl="1"/>
            <a:r>
              <a:rPr lang="nl-NL" dirty="0" err="1"/>
              <a:t>Reflecting</a:t>
            </a:r>
            <a:r>
              <a:rPr lang="nl-NL" dirty="0"/>
              <a:t> </a:t>
            </a:r>
          </a:p>
          <a:p>
            <a:pPr marL="457200" lvl="1" indent="0">
              <a:buNone/>
            </a:pPr>
            <a:endParaRPr lang="nl-NL" dirty="0"/>
          </a:p>
          <a:p>
            <a:pPr marL="457200" lvl="1" indent="0">
              <a:buNone/>
            </a:pPr>
            <a:endParaRPr lang="nl-NL" dirty="0"/>
          </a:p>
          <a:p>
            <a:r>
              <a:rPr lang="nl-NL" b="1" dirty="0" err="1"/>
              <a:t>Note</a:t>
            </a:r>
            <a:r>
              <a:rPr lang="nl-NL" b="1" dirty="0"/>
              <a:t>: these </a:t>
            </a:r>
            <a:r>
              <a:rPr lang="nl-NL" b="1" dirty="0" err="1"/>
              <a:t>tasks</a:t>
            </a:r>
            <a:r>
              <a:rPr lang="nl-NL" b="1" dirty="0"/>
              <a:t> </a:t>
            </a:r>
            <a:r>
              <a:rPr lang="nl-NL" b="1" dirty="0" err="1"/>
              <a:t>will</a:t>
            </a:r>
            <a:r>
              <a:rPr lang="nl-NL" b="1" dirty="0"/>
              <a:t> </a:t>
            </a:r>
            <a:r>
              <a:rPr lang="nl-NL" b="1" dirty="0" err="1"/>
              <a:t>be</a:t>
            </a:r>
            <a:r>
              <a:rPr lang="nl-NL" b="1" dirty="0"/>
              <a:t> </a:t>
            </a:r>
            <a:r>
              <a:rPr lang="nl-NL" b="1" dirty="0" err="1"/>
              <a:t>the</a:t>
            </a:r>
            <a:r>
              <a:rPr lang="nl-NL" b="1" dirty="0"/>
              <a:t> focus of PD </a:t>
            </a:r>
            <a:r>
              <a:rPr lang="nl-NL" b="1" dirty="0" err="1"/>
              <a:t>session</a:t>
            </a:r>
            <a:r>
              <a:rPr lang="nl-NL" b="1" dirty="0"/>
              <a:t> 3</a:t>
            </a:r>
          </a:p>
        </p:txBody>
      </p:sp>
    </p:spTree>
    <p:extLst>
      <p:ext uri="{BB962C8B-B14F-4D97-AF65-F5344CB8AC3E}">
        <p14:creationId xmlns:p14="http://schemas.microsoft.com/office/powerpoint/2010/main" val="1903140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id="{1470B3CA-7F13-2F45-8E45-08735AB325DB}"/>
              </a:ext>
            </a:extLst>
          </p:cNvPr>
          <p:cNvGraphicFramePr>
            <a:graphicFrameLocks noGrp="1"/>
          </p:cNvGraphicFramePr>
          <p:nvPr>
            <p:ph idx="1"/>
            <p:extLst>
              <p:ext uri="{D42A27DB-BD31-4B8C-83A1-F6EECF244321}">
                <p14:modId xmlns:p14="http://schemas.microsoft.com/office/powerpoint/2010/main" val="2474239454"/>
              </p:ext>
            </p:extLst>
          </p:nvPr>
        </p:nvGraphicFramePr>
        <p:xfrm>
          <a:off x="323850" y="1125538"/>
          <a:ext cx="8640638" cy="3956333"/>
        </p:xfrm>
        <a:graphic>
          <a:graphicData uri="http://schemas.openxmlformats.org/drawingml/2006/table">
            <a:tbl>
              <a:tblPr firstRow="1" bandRow="1">
                <a:tableStyleId>{5C22544A-7EE6-4342-B048-85BDC9FD1C3A}</a:tableStyleId>
              </a:tblPr>
              <a:tblGrid>
                <a:gridCol w="732303">
                  <a:extLst>
                    <a:ext uri="{9D8B030D-6E8A-4147-A177-3AD203B41FA5}">
                      <a16:colId xmlns:a16="http://schemas.microsoft.com/office/drawing/2014/main" val="2991276775"/>
                    </a:ext>
                  </a:extLst>
                </a:gridCol>
                <a:gridCol w="3609793">
                  <a:extLst>
                    <a:ext uri="{9D8B030D-6E8A-4147-A177-3AD203B41FA5}">
                      <a16:colId xmlns:a16="http://schemas.microsoft.com/office/drawing/2014/main" val="2318900678"/>
                    </a:ext>
                  </a:extLst>
                </a:gridCol>
                <a:gridCol w="4298542">
                  <a:extLst>
                    <a:ext uri="{9D8B030D-6E8A-4147-A177-3AD203B41FA5}">
                      <a16:colId xmlns:a16="http://schemas.microsoft.com/office/drawing/2014/main" val="1949804572"/>
                    </a:ext>
                  </a:extLst>
                </a:gridCol>
              </a:tblGrid>
              <a:tr h="511973">
                <a:tc>
                  <a:txBody>
                    <a:bodyPr/>
                    <a:lstStyle/>
                    <a:p>
                      <a:endParaRPr lang="en-GB" sz="1400" noProof="0"/>
                    </a:p>
                  </a:txBody>
                  <a:tcPr marL="68580" marR="68580" marT="34290" marB="34290"/>
                </a:tc>
                <a:tc>
                  <a:txBody>
                    <a:bodyPr/>
                    <a:lstStyle/>
                    <a:p>
                      <a:r>
                        <a:rPr lang="en-GB" sz="1400" noProof="0"/>
                        <a:t>Learning strand Graphs/diagrams/tables</a:t>
                      </a:r>
                    </a:p>
                  </a:txBody>
                  <a:tcPr marL="68580" marR="68580" marT="34290" marB="34290"/>
                </a:tc>
                <a:tc>
                  <a:txBody>
                    <a:bodyPr/>
                    <a:lstStyle/>
                    <a:p>
                      <a:r>
                        <a:rPr lang="en-GB" sz="1400" noProof="0" dirty="0"/>
                        <a:t>Learning strand Language</a:t>
                      </a:r>
                    </a:p>
                  </a:txBody>
                  <a:tcPr marL="68580" marR="68580" marT="34290" marB="34290"/>
                </a:tc>
                <a:extLst>
                  <a:ext uri="{0D108BD9-81ED-4DB2-BD59-A6C34878D82A}">
                    <a16:rowId xmlns:a16="http://schemas.microsoft.com/office/drawing/2014/main" val="2969671440"/>
                  </a:ext>
                </a:extLst>
              </a:tr>
              <a:tr h="732515">
                <a:tc>
                  <a:txBody>
                    <a:bodyPr/>
                    <a:lstStyle/>
                    <a:p>
                      <a:r>
                        <a:rPr lang="en-GB" sz="1400" noProof="0"/>
                        <a:t>1</a:t>
                      </a:r>
                    </a:p>
                  </a:txBody>
                  <a:tcPr marL="68580" marR="68580" marT="34290" marB="34290"/>
                </a:tc>
                <a:tc>
                  <a:txBody>
                    <a:bodyPr/>
                    <a:lstStyle/>
                    <a:p>
                      <a:r>
                        <a:rPr lang="en-GB" sz="1400" noProof="0" dirty="0"/>
                        <a:t>Activate and re-use previous knowledge about tables and graphs, by using examples of everyday and vocational contexts</a:t>
                      </a:r>
                    </a:p>
                  </a:txBody>
                  <a:tcPr marL="68580" marR="68580" marT="34290" marB="34290"/>
                </a:tc>
                <a:tc>
                  <a:txBody>
                    <a:bodyPr/>
                    <a:lstStyle/>
                    <a:p>
                      <a:r>
                        <a:rPr lang="en-GB" sz="1400" noProof="0" dirty="0"/>
                        <a:t>Emphasis on oral interaction, by using different kinds of language: everyday language, vocational language and academic (school and mathematical) language. Students mainly talk together and write  a little.</a:t>
                      </a:r>
                    </a:p>
                  </a:txBody>
                  <a:tcPr marL="68580" marR="68580" marT="34290" marB="34290"/>
                </a:tc>
                <a:extLst>
                  <a:ext uri="{0D108BD9-81ED-4DB2-BD59-A6C34878D82A}">
                    <a16:rowId xmlns:a16="http://schemas.microsoft.com/office/drawing/2014/main" val="832056905"/>
                  </a:ext>
                </a:extLst>
              </a:tr>
              <a:tr h="953058">
                <a:tc>
                  <a:txBody>
                    <a:bodyPr/>
                    <a:lstStyle/>
                    <a:p>
                      <a:r>
                        <a:rPr lang="en-GB" sz="1400" noProof="0"/>
                        <a:t>2</a:t>
                      </a:r>
                    </a:p>
                  </a:txBody>
                  <a:tcPr marL="68580" marR="68580" marT="34290" marB="34290"/>
                </a:tc>
                <a:tc>
                  <a:txBody>
                    <a:bodyPr/>
                    <a:lstStyle/>
                    <a:p>
                      <a:r>
                        <a:rPr lang="en-GB" sz="1400" noProof="0" dirty="0"/>
                        <a:t>Combining different representations: graphs/diagrams, tables and text especially  for line-graphs. Know, name and use mathematical characteristics of each representation.</a:t>
                      </a:r>
                    </a:p>
                  </a:txBody>
                  <a:tcPr marL="68580" marR="68580" marT="34290" marB="34290"/>
                </a:tc>
                <a:tc>
                  <a:txBody>
                    <a:bodyPr/>
                    <a:lstStyle/>
                    <a:p>
                      <a:r>
                        <a:rPr lang="en-GB" sz="1400" noProof="0" dirty="0"/>
                        <a:t>(Re-)introduce the (mathematical) language of (line)graphs/diagrams/tables. Make an explicit connection between the mathematical concepts, the mathematical language and the 'situational' language of the vocational or everyday contexts. </a:t>
                      </a:r>
                    </a:p>
                  </a:txBody>
                  <a:tcPr marL="68580" marR="68580" marT="34290" marB="34290"/>
                </a:tc>
                <a:extLst>
                  <a:ext uri="{0D108BD9-81ED-4DB2-BD59-A6C34878D82A}">
                    <a16:rowId xmlns:a16="http://schemas.microsoft.com/office/drawing/2014/main" val="3155050601"/>
                  </a:ext>
                </a:extLst>
              </a:tr>
              <a:tr h="1173600">
                <a:tc>
                  <a:txBody>
                    <a:bodyPr/>
                    <a:lstStyle/>
                    <a:p>
                      <a:r>
                        <a:rPr lang="en-GB" sz="1400" noProof="0" dirty="0"/>
                        <a:t>3</a:t>
                      </a:r>
                    </a:p>
                  </a:txBody>
                  <a:tcPr marL="68580" marR="68580" marT="34290" marB="34290"/>
                </a:tc>
                <a:tc>
                  <a:txBody>
                    <a:bodyPr/>
                    <a:lstStyle/>
                    <a:p>
                      <a:r>
                        <a:rPr lang="en-GB" sz="1400" noProof="0" dirty="0"/>
                        <a:t>Practice the use of different representations and their connections.</a:t>
                      </a:r>
                    </a:p>
                    <a:p>
                      <a:r>
                        <a:rPr lang="en-GB" sz="1400" noProof="0" dirty="0"/>
                        <a:t>Broaden the number and type of representations. If needed include a stronger relation with functions.</a:t>
                      </a:r>
                    </a:p>
                  </a:txBody>
                  <a:tcPr marL="68580" marR="68580" marT="34290" marB="34290"/>
                </a:tc>
                <a:tc>
                  <a:txBody>
                    <a:bodyPr/>
                    <a:lstStyle/>
                    <a:p>
                      <a:r>
                        <a:rPr lang="en-GB" sz="1400" noProof="0" dirty="0"/>
                        <a:t>Apply the language of mathematics for different representations (fitting situations from home, school and work) and connect this to the (complex) language of vocational situations and everyday situations</a:t>
                      </a:r>
                    </a:p>
                  </a:txBody>
                  <a:tcPr marL="68580" marR="68580" marT="34290" marB="34290"/>
                </a:tc>
                <a:extLst>
                  <a:ext uri="{0D108BD9-81ED-4DB2-BD59-A6C34878D82A}">
                    <a16:rowId xmlns:a16="http://schemas.microsoft.com/office/drawing/2014/main" val="4252476374"/>
                  </a:ext>
                </a:extLst>
              </a:tr>
            </a:tbl>
          </a:graphicData>
        </a:graphic>
      </p:graphicFrame>
      <p:sp>
        <p:nvSpPr>
          <p:cNvPr id="2" name="Titel 1">
            <a:extLst>
              <a:ext uri="{FF2B5EF4-FFF2-40B4-BE49-F238E27FC236}">
                <a16:creationId xmlns:a16="http://schemas.microsoft.com/office/drawing/2014/main" id="{C22F9072-CD0E-E243-B2AA-B0E698AC2C55}"/>
              </a:ext>
            </a:extLst>
          </p:cNvPr>
          <p:cNvSpPr>
            <a:spLocks noGrp="1"/>
          </p:cNvSpPr>
          <p:nvPr>
            <p:ph type="title"/>
          </p:nvPr>
        </p:nvSpPr>
        <p:spPr/>
        <p:txBody>
          <a:bodyPr/>
          <a:lstStyle/>
          <a:p>
            <a:r>
              <a:rPr lang="nl-NL" dirty="0"/>
              <a:t>Part 2: </a:t>
            </a:r>
            <a:r>
              <a:rPr lang="nl-NL" dirty="0" err="1"/>
              <a:t>Four</a:t>
            </a:r>
            <a:r>
              <a:rPr lang="nl-NL" dirty="0"/>
              <a:t> ‘</a:t>
            </a:r>
            <a:r>
              <a:rPr lang="nl-NL" dirty="0" err="1"/>
              <a:t>phases</a:t>
            </a:r>
            <a:r>
              <a:rPr lang="nl-NL" dirty="0"/>
              <a:t>’</a:t>
            </a:r>
          </a:p>
        </p:txBody>
      </p:sp>
      <p:sp>
        <p:nvSpPr>
          <p:cNvPr id="3" name="Tekstvak 2">
            <a:extLst>
              <a:ext uri="{FF2B5EF4-FFF2-40B4-BE49-F238E27FC236}">
                <a16:creationId xmlns:a16="http://schemas.microsoft.com/office/drawing/2014/main" id="{A0653BF3-5AB2-1345-9E04-03CC08D6C88D}"/>
              </a:ext>
            </a:extLst>
          </p:cNvPr>
          <p:cNvSpPr txBox="1"/>
          <p:nvPr/>
        </p:nvSpPr>
        <p:spPr>
          <a:xfrm>
            <a:off x="226357" y="5877272"/>
            <a:ext cx="6991209" cy="369332"/>
          </a:xfrm>
          <a:prstGeom prst="rect">
            <a:avLst/>
          </a:prstGeom>
          <a:noFill/>
        </p:spPr>
        <p:txBody>
          <a:bodyPr wrap="none" rtlCol="0">
            <a:spAutoFit/>
          </a:bodyPr>
          <a:lstStyle/>
          <a:p>
            <a:pPr marL="342900" indent="-342900">
              <a:spcBef>
                <a:spcPts val="400"/>
              </a:spcBef>
            </a:pPr>
            <a:r>
              <a:rPr lang="nl-NL" sz="1800" dirty="0">
                <a:latin typeface="Calibri"/>
                <a:cs typeface="Calibri"/>
              </a:rPr>
              <a:t>Take a look at page 9 of </a:t>
            </a:r>
            <a:r>
              <a:rPr lang="nl-NL" sz="1800" dirty="0" err="1">
                <a:latin typeface="Calibri"/>
                <a:cs typeface="Calibri"/>
              </a:rPr>
              <a:t>the</a:t>
            </a:r>
            <a:r>
              <a:rPr lang="nl-NL" sz="1800" dirty="0">
                <a:latin typeface="Calibri"/>
                <a:cs typeface="Calibri"/>
              </a:rPr>
              <a:t> unit </a:t>
            </a:r>
            <a:r>
              <a:rPr lang="nl-NL" sz="1800" dirty="0" err="1">
                <a:latin typeface="Calibri"/>
                <a:cs typeface="Calibri"/>
              </a:rPr>
              <a:t>for</a:t>
            </a:r>
            <a:r>
              <a:rPr lang="nl-NL" sz="1800" dirty="0">
                <a:latin typeface="Calibri"/>
                <a:cs typeface="Calibri"/>
              </a:rPr>
              <a:t> </a:t>
            </a:r>
            <a:r>
              <a:rPr lang="nl-NL" sz="1800" dirty="0" err="1">
                <a:latin typeface="Calibri"/>
                <a:cs typeface="Calibri"/>
              </a:rPr>
              <a:t>an</a:t>
            </a:r>
            <a:r>
              <a:rPr lang="nl-NL" sz="1800" dirty="0">
                <a:latin typeface="Calibri"/>
                <a:cs typeface="Calibri"/>
              </a:rPr>
              <a:t> </a:t>
            </a:r>
            <a:r>
              <a:rPr lang="nl-NL" sz="1800" dirty="0" err="1">
                <a:latin typeface="Calibri"/>
                <a:cs typeface="Calibri"/>
              </a:rPr>
              <a:t>overview</a:t>
            </a:r>
            <a:r>
              <a:rPr lang="nl-NL" sz="1800" dirty="0">
                <a:latin typeface="Calibri"/>
                <a:cs typeface="Calibri"/>
              </a:rPr>
              <a:t> of </a:t>
            </a:r>
            <a:r>
              <a:rPr lang="nl-NL" sz="1800" dirty="0" err="1">
                <a:latin typeface="Calibri"/>
                <a:cs typeface="Calibri"/>
              </a:rPr>
              <a:t>the</a:t>
            </a:r>
            <a:r>
              <a:rPr lang="nl-NL" sz="1800" dirty="0">
                <a:latin typeface="Calibri"/>
                <a:cs typeface="Calibri"/>
              </a:rPr>
              <a:t> types of </a:t>
            </a:r>
            <a:r>
              <a:rPr lang="nl-NL" sz="1800" dirty="0" err="1">
                <a:latin typeface="Calibri"/>
                <a:cs typeface="Calibri"/>
              </a:rPr>
              <a:t>activities</a:t>
            </a:r>
            <a:endParaRPr lang="nl-NL" sz="1800" dirty="0">
              <a:latin typeface="Calibri"/>
              <a:cs typeface="Calibri"/>
            </a:endParaRPr>
          </a:p>
        </p:txBody>
      </p:sp>
    </p:spTree>
    <p:extLst>
      <p:ext uri="{BB962C8B-B14F-4D97-AF65-F5344CB8AC3E}">
        <p14:creationId xmlns:p14="http://schemas.microsoft.com/office/powerpoint/2010/main" val="1980832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692FAB-2022-F941-97DB-069A3F9B2841}"/>
              </a:ext>
            </a:extLst>
          </p:cNvPr>
          <p:cNvSpPr>
            <a:spLocks noGrp="1"/>
          </p:cNvSpPr>
          <p:nvPr>
            <p:ph type="title"/>
          </p:nvPr>
        </p:nvSpPr>
        <p:spPr/>
        <p:txBody>
          <a:bodyPr/>
          <a:lstStyle/>
          <a:p>
            <a:r>
              <a:rPr lang="nl-NL" dirty="0"/>
              <a:t>Dutch </a:t>
            </a:r>
            <a:r>
              <a:rPr lang="nl-NL" dirty="0" err="1"/>
              <a:t>students</a:t>
            </a:r>
            <a:r>
              <a:rPr lang="nl-NL" dirty="0"/>
              <a:t> </a:t>
            </a:r>
            <a:r>
              <a:rPr lang="nl-NL" dirty="0" err="1"/>
              <a:t>working</a:t>
            </a:r>
            <a:r>
              <a:rPr lang="nl-NL" dirty="0"/>
              <a:t> on </a:t>
            </a:r>
            <a:r>
              <a:rPr lang="nl-NL" dirty="0" err="1"/>
              <a:t>the</a:t>
            </a:r>
            <a:r>
              <a:rPr lang="nl-NL" dirty="0"/>
              <a:t> unit</a:t>
            </a:r>
          </a:p>
        </p:txBody>
      </p:sp>
      <p:pic>
        <p:nvPicPr>
          <p:cNvPr id="9" name="Tijdelijke aanduiding voor inhoud 8">
            <a:extLst>
              <a:ext uri="{FF2B5EF4-FFF2-40B4-BE49-F238E27FC236}">
                <a16:creationId xmlns:a16="http://schemas.microsoft.com/office/drawing/2014/main" id="{A9785DE5-3EAB-C747-8A23-0F0283A624CB}"/>
              </a:ext>
            </a:extLst>
          </p:cNvPr>
          <p:cNvPicPr>
            <a:picLocks noGrp="1" noChangeAspect="1"/>
          </p:cNvPicPr>
          <p:nvPr>
            <p:ph idx="1"/>
          </p:nvPr>
        </p:nvPicPr>
        <p:blipFill>
          <a:blip r:embed="rId2"/>
          <a:stretch>
            <a:fillRect/>
          </a:stretch>
        </p:blipFill>
        <p:spPr>
          <a:xfrm>
            <a:off x="1" y="857251"/>
            <a:ext cx="4571999" cy="3429000"/>
          </a:xfrm>
        </p:spPr>
      </p:pic>
      <p:pic>
        <p:nvPicPr>
          <p:cNvPr id="10" name="Afbeelding 9">
            <a:extLst>
              <a:ext uri="{FF2B5EF4-FFF2-40B4-BE49-F238E27FC236}">
                <a16:creationId xmlns:a16="http://schemas.microsoft.com/office/drawing/2014/main" id="{2A108212-D16F-F447-9E6B-68296F2BAC36}"/>
              </a:ext>
            </a:extLst>
          </p:cNvPr>
          <p:cNvPicPr>
            <a:picLocks noChangeAspect="1"/>
          </p:cNvPicPr>
          <p:nvPr/>
        </p:nvPicPr>
        <p:blipFill>
          <a:blip r:embed="rId3"/>
          <a:stretch>
            <a:fillRect/>
          </a:stretch>
        </p:blipFill>
        <p:spPr>
          <a:xfrm>
            <a:off x="4572000" y="2571751"/>
            <a:ext cx="4572000" cy="3429000"/>
          </a:xfrm>
          <a:prstGeom prst="rect">
            <a:avLst/>
          </a:prstGeom>
        </p:spPr>
      </p:pic>
    </p:spTree>
    <p:extLst>
      <p:ext uri="{BB962C8B-B14F-4D97-AF65-F5344CB8AC3E}">
        <p14:creationId xmlns:p14="http://schemas.microsoft.com/office/powerpoint/2010/main" val="2322327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bwMode="auto">
          <a:xfrm>
            <a:off x="612000" y="2719339"/>
            <a:ext cx="8532000" cy="648000"/>
          </a:xfrm>
          <a:prstGeom prst="rect">
            <a:avLst/>
          </a:prstGeom>
          <a:solidFill>
            <a:srgbClr val="D6E4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2000" dirty="0">
              <a:solidFill>
                <a:prstClr val="black"/>
              </a:solidFill>
              <a:latin typeface="Calibri" panose="020F0502020204030204" pitchFamily="34" charset="0"/>
            </a:endParaRPr>
          </a:p>
        </p:txBody>
      </p:sp>
      <p:sp>
        <p:nvSpPr>
          <p:cNvPr id="11" name="Rechteck 10"/>
          <p:cNvSpPr/>
          <p:nvPr/>
        </p:nvSpPr>
        <p:spPr bwMode="auto">
          <a:xfrm>
            <a:off x="-15684" y="1138364"/>
            <a:ext cx="899592" cy="5589239"/>
          </a:xfrm>
          <a:prstGeom prst="rect">
            <a:avLst/>
          </a:prstGeom>
          <a:solidFill>
            <a:srgbClr val="D6E4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2000" err="1">
              <a:solidFill>
                <a:prstClr val="black"/>
              </a:solidFill>
              <a:latin typeface="Calibri" panose="020F0502020204030204" pitchFamily="34" charset="0"/>
            </a:endParaRPr>
          </a:p>
        </p:txBody>
      </p:sp>
      <p:sp>
        <p:nvSpPr>
          <p:cNvPr id="8" name="Titel 7"/>
          <p:cNvSpPr>
            <a:spLocks noGrp="1"/>
          </p:cNvSpPr>
          <p:nvPr>
            <p:ph type="title"/>
          </p:nvPr>
        </p:nvSpPr>
        <p:spPr/>
        <p:txBody>
          <a:bodyPr>
            <a:noAutofit/>
          </a:bodyPr>
          <a:lstStyle/>
          <a:p>
            <a:r>
              <a:rPr lang="de-DE" dirty="0" err="1"/>
              <a:t>Program</a:t>
            </a:r>
            <a:r>
              <a:rPr lang="de-DE" dirty="0"/>
              <a:t>  </a:t>
            </a:r>
            <a:r>
              <a:rPr lang="de-DE" dirty="0" err="1"/>
              <a:t>session</a:t>
            </a:r>
            <a:r>
              <a:rPr lang="de-DE" dirty="0"/>
              <a:t> 1</a:t>
            </a:r>
          </a:p>
        </p:txBody>
      </p:sp>
      <p:sp>
        <p:nvSpPr>
          <p:cNvPr id="9" name="Inhaltsplatzhalter 8"/>
          <p:cNvSpPr>
            <a:spLocks noGrp="1"/>
          </p:cNvSpPr>
          <p:nvPr>
            <p:ph idx="1"/>
          </p:nvPr>
        </p:nvSpPr>
        <p:spPr>
          <a:xfrm>
            <a:off x="2051720" y="908448"/>
            <a:ext cx="8424936" cy="3672408"/>
          </a:xfrm>
        </p:spPr>
        <p:txBody>
          <a:bodyPr/>
          <a:lstStyle/>
          <a:p>
            <a:pPr marL="514350" indent="-514350">
              <a:buClr>
                <a:srgbClr val="327A86"/>
              </a:buClr>
              <a:buAutoNum type="arabicPeriod"/>
            </a:pPr>
            <a:r>
              <a:rPr lang="de-DE" dirty="0">
                <a:solidFill>
                  <a:srgbClr val="327A86"/>
                </a:solidFill>
              </a:rPr>
              <a:t>Starter</a:t>
            </a:r>
          </a:p>
          <a:p>
            <a:pPr marL="514350" indent="-514350">
              <a:buClr>
                <a:srgbClr val="327A86"/>
              </a:buClr>
              <a:buAutoNum type="arabicPeriod"/>
            </a:pPr>
            <a:r>
              <a:rPr lang="de-DE" dirty="0" err="1">
                <a:solidFill>
                  <a:srgbClr val="327A86"/>
                </a:solidFill>
              </a:rPr>
              <a:t>About</a:t>
            </a:r>
            <a:r>
              <a:rPr lang="de-DE" dirty="0">
                <a:solidFill>
                  <a:srgbClr val="327A86"/>
                </a:solidFill>
              </a:rPr>
              <a:t> </a:t>
            </a:r>
            <a:r>
              <a:rPr lang="de-DE" dirty="0" err="1">
                <a:solidFill>
                  <a:srgbClr val="327A86"/>
                </a:solidFill>
              </a:rPr>
              <a:t>the</a:t>
            </a:r>
            <a:r>
              <a:rPr lang="de-DE" dirty="0">
                <a:solidFill>
                  <a:srgbClr val="327A86"/>
                </a:solidFill>
              </a:rPr>
              <a:t> </a:t>
            </a:r>
            <a:r>
              <a:rPr lang="de-DE" dirty="0" err="1">
                <a:solidFill>
                  <a:srgbClr val="327A86"/>
                </a:solidFill>
              </a:rPr>
              <a:t>relevance</a:t>
            </a:r>
            <a:r>
              <a:rPr lang="de-DE" dirty="0">
                <a:solidFill>
                  <a:srgbClr val="327A86"/>
                </a:solidFill>
              </a:rPr>
              <a:t> </a:t>
            </a:r>
            <a:r>
              <a:rPr lang="de-DE" dirty="0" err="1">
                <a:solidFill>
                  <a:srgbClr val="327A86"/>
                </a:solidFill>
              </a:rPr>
              <a:t>of</a:t>
            </a:r>
            <a:r>
              <a:rPr lang="de-DE" dirty="0">
                <a:solidFill>
                  <a:srgbClr val="327A86"/>
                </a:solidFill>
              </a:rPr>
              <a:t> </a:t>
            </a:r>
            <a:r>
              <a:rPr lang="de-DE" dirty="0" err="1">
                <a:solidFill>
                  <a:srgbClr val="327A86"/>
                </a:solidFill>
              </a:rPr>
              <a:t>language</a:t>
            </a:r>
            <a:endParaRPr lang="de-DE" dirty="0">
              <a:solidFill>
                <a:srgbClr val="327A86"/>
              </a:solidFill>
            </a:endParaRPr>
          </a:p>
          <a:p>
            <a:pPr marL="514350" indent="-514350">
              <a:buClr>
                <a:srgbClr val="327A86"/>
              </a:buClr>
              <a:buAutoNum type="arabicPeriod"/>
            </a:pPr>
            <a:r>
              <a:rPr lang="de-DE" dirty="0" err="1">
                <a:solidFill>
                  <a:srgbClr val="327A86"/>
                </a:solidFill>
              </a:rPr>
              <a:t>About</a:t>
            </a:r>
            <a:r>
              <a:rPr lang="de-DE" dirty="0">
                <a:solidFill>
                  <a:srgbClr val="327A86"/>
                </a:solidFill>
              </a:rPr>
              <a:t> </a:t>
            </a:r>
            <a:r>
              <a:rPr lang="de-DE" dirty="0" err="1">
                <a:solidFill>
                  <a:srgbClr val="327A86"/>
                </a:solidFill>
              </a:rPr>
              <a:t>the</a:t>
            </a:r>
            <a:r>
              <a:rPr lang="de-DE" dirty="0">
                <a:solidFill>
                  <a:srgbClr val="327A86"/>
                </a:solidFill>
              </a:rPr>
              <a:t> </a:t>
            </a:r>
            <a:r>
              <a:rPr lang="de-DE" dirty="0" err="1">
                <a:solidFill>
                  <a:srgbClr val="327A86"/>
                </a:solidFill>
              </a:rPr>
              <a:t>teaching</a:t>
            </a:r>
            <a:r>
              <a:rPr lang="de-DE" dirty="0">
                <a:solidFill>
                  <a:srgbClr val="327A86"/>
                </a:solidFill>
              </a:rPr>
              <a:t> </a:t>
            </a:r>
            <a:r>
              <a:rPr lang="de-DE" dirty="0" err="1">
                <a:solidFill>
                  <a:srgbClr val="327A86"/>
                </a:solidFill>
              </a:rPr>
              <a:t>materials</a:t>
            </a:r>
            <a:r>
              <a:rPr lang="de-DE" dirty="0">
                <a:solidFill>
                  <a:srgbClr val="327A86"/>
                </a:solidFill>
              </a:rPr>
              <a:t> </a:t>
            </a:r>
          </a:p>
          <a:p>
            <a:pPr marL="514350" indent="-514350">
              <a:buClr>
                <a:srgbClr val="327A86"/>
              </a:buClr>
              <a:buAutoNum type="arabicPeriod"/>
            </a:pPr>
            <a:r>
              <a:rPr lang="de-DE" dirty="0" err="1">
                <a:solidFill>
                  <a:srgbClr val="327A86"/>
                </a:solidFill>
              </a:rPr>
              <a:t>Activity</a:t>
            </a:r>
            <a:r>
              <a:rPr lang="de-DE" dirty="0">
                <a:solidFill>
                  <a:srgbClr val="327A86"/>
                </a:solidFill>
              </a:rPr>
              <a:t>: </a:t>
            </a:r>
            <a:r>
              <a:rPr lang="de-DE" dirty="0" err="1">
                <a:solidFill>
                  <a:srgbClr val="327A86"/>
                </a:solidFill>
              </a:rPr>
              <a:t>worksheet</a:t>
            </a:r>
            <a:r>
              <a:rPr lang="de-DE" dirty="0">
                <a:solidFill>
                  <a:srgbClr val="327A86"/>
                </a:solidFill>
              </a:rPr>
              <a:t> </a:t>
            </a:r>
            <a:r>
              <a:rPr lang="de-DE" dirty="0" err="1">
                <a:solidFill>
                  <a:srgbClr val="327A86"/>
                </a:solidFill>
              </a:rPr>
              <a:t>and</a:t>
            </a:r>
            <a:r>
              <a:rPr lang="de-DE" dirty="0">
                <a:solidFill>
                  <a:srgbClr val="327A86"/>
                </a:solidFill>
              </a:rPr>
              <a:t> </a:t>
            </a:r>
            <a:r>
              <a:rPr lang="de-DE" dirty="0" err="1">
                <a:solidFill>
                  <a:srgbClr val="327A86"/>
                </a:solidFill>
              </a:rPr>
              <a:t>student</a:t>
            </a:r>
            <a:r>
              <a:rPr lang="de-DE" dirty="0">
                <a:solidFill>
                  <a:srgbClr val="327A86"/>
                </a:solidFill>
              </a:rPr>
              <a:t> </a:t>
            </a:r>
            <a:r>
              <a:rPr lang="de-DE" dirty="0" err="1">
                <a:solidFill>
                  <a:srgbClr val="327A86"/>
                </a:solidFill>
              </a:rPr>
              <a:t>work</a:t>
            </a:r>
            <a:endParaRPr lang="de-DE" dirty="0">
              <a:solidFill>
                <a:srgbClr val="327A86"/>
              </a:solidFill>
            </a:endParaRPr>
          </a:p>
          <a:p>
            <a:pPr marL="514350" indent="-514350">
              <a:buClr>
                <a:srgbClr val="327A86"/>
              </a:buClr>
              <a:buAutoNum type="arabicPeriod"/>
            </a:pPr>
            <a:r>
              <a:rPr lang="de-DE" dirty="0" err="1">
                <a:solidFill>
                  <a:srgbClr val="327A86"/>
                </a:solidFill>
              </a:rPr>
              <a:t>Scaffolding</a:t>
            </a:r>
            <a:r>
              <a:rPr lang="de-DE" dirty="0">
                <a:solidFill>
                  <a:srgbClr val="327A86"/>
                </a:solidFill>
              </a:rPr>
              <a:t> </a:t>
            </a:r>
          </a:p>
          <a:p>
            <a:pPr marL="514350" indent="-514350">
              <a:buClr>
                <a:srgbClr val="327A86"/>
              </a:buClr>
              <a:buAutoNum type="arabicPeriod"/>
            </a:pPr>
            <a:r>
              <a:rPr lang="de-DE" dirty="0" err="1">
                <a:solidFill>
                  <a:srgbClr val="327A86"/>
                </a:solidFill>
              </a:rPr>
              <a:t>What</a:t>
            </a:r>
            <a:r>
              <a:rPr lang="de-DE" dirty="0">
                <a:solidFill>
                  <a:srgbClr val="327A86"/>
                </a:solidFill>
              </a:rPr>
              <a:t> </a:t>
            </a:r>
            <a:r>
              <a:rPr lang="de-DE" dirty="0" err="1">
                <a:solidFill>
                  <a:srgbClr val="327A86"/>
                </a:solidFill>
              </a:rPr>
              <a:t>does</a:t>
            </a:r>
            <a:r>
              <a:rPr lang="de-DE" dirty="0">
                <a:solidFill>
                  <a:srgbClr val="327A86"/>
                </a:solidFill>
              </a:rPr>
              <a:t> </a:t>
            </a:r>
            <a:r>
              <a:rPr lang="de-DE" dirty="0" err="1">
                <a:solidFill>
                  <a:srgbClr val="327A86"/>
                </a:solidFill>
              </a:rPr>
              <a:t>this</a:t>
            </a:r>
            <a:r>
              <a:rPr lang="de-DE" dirty="0">
                <a:solidFill>
                  <a:srgbClr val="327A86"/>
                </a:solidFill>
              </a:rPr>
              <a:t> </a:t>
            </a:r>
            <a:r>
              <a:rPr lang="de-DE" dirty="0" err="1">
                <a:solidFill>
                  <a:srgbClr val="327A86"/>
                </a:solidFill>
              </a:rPr>
              <a:t>mean</a:t>
            </a:r>
            <a:r>
              <a:rPr lang="de-DE" dirty="0">
                <a:solidFill>
                  <a:srgbClr val="327A86"/>
                </a:solidFill>
              </a:rPr>
              <a:t> </a:t>
            </a:r>
            <a:r>
              <a:rPr lang="de-DE" dirty="0" err="1">
                <a:solidFill>
                  <a:srgbClr val="327A86"/>
                </a:solidFill>
              </a:rPr>
              <a:t>for</a:t>
            </a:r>
            <a:r>
              <a:rPr lang="de-DE" dirty="0">
                <a:solidFill>
                  <a:srgbClr val="327A86"/>
                </a:solidFill>
              </a:rPr>
              <a:t> </a:t>
            </a:r>
            <a:r>
              <a:rPr lang="de-DE" dirty="0" err="1">
                <a:solidFill>
                  <a:srgbClr val="327A86"/>
                </a:solidFill>
              </a:rPr>
              <a:t>your</a:t>
            </a:r>
            <a:r>
              <a:rPr lang="de-DE" dirty="0">
                <a:solidFill>
                  <a:srgbClr val="327A86"/>
                </a:solidFill>
              </a:rPr>
              <a:t> </a:t>
            </a:r>
            <a:r>
              <a:rPr lang="de-DE" dirty="0" err="1">
                <a:solidFill>
                  <a:srgbClr val="327A86"/>
                </a:solidFill>
              </a:rPr>
              <a:t>teaching</a:t>
            </a:r>
            <a:r>
              <a:rPr lang="de-DE" dirty="0">
                <a:solidFill>
                  <a:srgbClr val="327A86"/>
                </a:solidFill>
              </a:rPr>
              <a:t> </a:t>
            </a:r>
            <a:r>
              <a:rPr lang="de-DE" dirty="0" err="1">
                <a:solidFill>
                  <a:srgbClr val="327A86"/>
                </a:solidFill>
              </a:rPr>
              <a:t>practice</a:t>
            </a:r>
            <a:r>
              <a:rPr lang="de-DE" dirty="0">
                <a:solidFill>
                  <a:srgbClr val="327A86"/>
                </a:solidFill>
              </a:rPr>
              <a:t>?</a:t>
            </a:r>
          </a:p>
          <a:p>
            <a:pPr marL="514350" indent="-514350">
              <a:buClr>
                <a:srgbClr val="327A86"/>
              </a:buClr>
              <a:buAutoNum type="arabicPeriod"/>
            </a:pPr>
            <a:r>
              <a:rPr lang="de-DE" dirty="0" err="1">
                <a:solidFill>
                  <a:srgbClr val="327A86"/>
                </a:solidFill>
              </a:rPr>
              <a:t>Reflection</a:t>
            </a:r>
            <a:r>
              <a:rPr lang="de-DE" dirty="0">
                <a:solidFill>
                  <a:srgbClr val="327A86"/>
                </a:solidFill>
              </a:rPr>
              <a:t> </a:t>
            </a:r>
            <a:r>
              <a:rPr lang="de-DE" dirty="0" err="1">
                <a:solidFill>
                  <a:srgbClr val="327A86"/>
                </a:solidFill>
              </a:rPr>
              <a:t>and</a:t>
            </a:r>
            <a:r>
              <a:rPr lang="de-DE" dirty="0">
                <a:solidFill>
                  <a:srgbClr val="327A86"/>
                </a:solidFill>
              </a:rPr>
              <a:t> </a:t>
            </a:r>
            <a:r>
              <a:rPr lang="de-DE" dirty="0" err="1">
                <a:solidFill>
                  <a:srgbClr val="327A86"/>
                </a:solidFill>
              </a:rPr>
              <a:t>looking</a:t>
            </a:r>
            <a:r>
              <a:rPr lang="de-DE" dirty="0">
                <a:solidFill>
                  <a:srgbClr val="327A86"/>
                </a:solidFill>
              </a:rPr>
              <a:t> </a:t>
            </a:r>
            <a:r>
              <a:rPr lang="de-DE" dirty="0" err="1">
                <a:solidFill>
                  <a:srgbClr val="327A86"/>
                </a:solidFill>
              </a:rPr>
              <a:t>forward</a:t>
            </a:r>
            <a:endParaRPr lang="de-DE" dirty="0">
              <a:solidFill>
                <a:srgbClr val="327A86"/>
              </a:solidFill>
            </a:endParaRPr>
          </a:p>
        </p:txBody>
      </p:sp>
    </p:spTree>
    <p:extLst>
      <p:ext uri="{BB962C8B-B14F-4D97-AF65-F5344CB8AC3E}">
        <p14:creationId xmlns:p14="http://schemas.microsoft.com/office/powerpoint/2010/main" val="2051027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bwMode="auto">
          <a:xfrm>
            <a:off x="0" y="1268760"/>
            <a:ext cx="899592" cy="5589239"/>
          </a:xfrm>
          <a:prstGeom prst="rect">
            <a:avLst/>
          </a:prstGeom>
          <a:solidFill>
            <a:srgbClr val="D6E4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2000" err="1">
              <a:solidFill>
                <a:prstClr val="black"/>
              </a:solidFill>
              <a:latin typeface="Calibri" panose="020F0502020204030204" pitchFamily="34" charset="0"/>
            </a:endParaRPr>
          </a:p>
        </p:txBody>
      </p:sp>
      <p:sp>
        <p:nvSpPr>
          <p:cNvPr id="12" name="Rechteck 11"/>
          <p:cNvSpPr/>
          <p:nvPr/>
        </p:nvSpPr>
        <p:spPr bwMode="auto">
          <a:xfrm>
            <a:off x="594032" y="6209999"/>
            <a:ext cx="8532000" cy="648000"/>
          </a:xfrm>
          <a:prstGeom prst="rect">
            <a:avLst/>
          </a:prstGeom>
          <a:solidFill>
            <a:srgbClr val="D6E4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2000" err="1">
              <a:solidFill>
                <a:prstClr val="black"/>
              </a:solidFill>
              <a:latin typeface="Calibri" panose="020F0502020204030204" pitchFamily="34" charset="0"/>
            </a:endParaRPr>
          </a:p>
        </p:txBody>
      </p:sp>
      <p:sp>
        <p:nvSpPr>
          <p:cNvPr id="8" name="Titel 7"/>
          <p:cNvSpPr>
            <a:spLocks noGrp="1"/>
          </p:cNvSpPr>
          <p:nvPr>
            <p:ph type="title"/>
          </p:nvPr>
        </p:nvSpPr>
        <p:spPr/>
        <p:txBody>
          <a:bodyPr>
            <a:noAutofit/>
          </a:bodyPr>
          <a:lstStyle/>
          <a:p>
            <a:r>
              <a:rPr lang="de-DE" dirty="0" err="1"/>
              <a:t>Program</a:t>
            </a:r>
            <a:r>
              <a:rPr lang="de-DE" dirty="0"/>
              <a:t> </a:t>
            </a:r>
            <a:r>
              <a:rPr lang="de-DE" dirty="0" err="1"/>
              <a:t>of</a:t>
            </a:r>
            <a:r>
              <a:rPr lang="de-DE" dirty="0"/>
              <a:t> </a:t>
            </a:r>
            <a:r>
              <a:rPr lang="de-DE" dirty="0" err="1"/>
              <a:t>the</a:t>
            </a:r>
            <a:r>
              <a:rPr lang="de-DE" dirty="0"/>
              <a:t> </a:t>
            </a:r>
            <a:r>
              <a:rPr lang="de-DE" dirty="0" err="1"/>
              <a:t>course</a:t>
            </a:r>
            <a:r>
              <a:rPr lang="de-DE" dirty="0"/>
              <a:t> 3 </a:t>
            </a:r>
            <a:r>
              <a:rPr lang="de-DE" dirty="0" err="1"/>
              <a:t>sessions</a:t>
            </a:r>
            <a:endParaRPr lang="de-DE" dirty="0"/>
          </a:p>
        </p:txBody>
      </p:sp>
      <p:sp>
        <p:nvSpPr>
          <p:cNvPr id="9" name="Inhaltsplatzhalter 8"/>
          <p:cNvSpPr>
            <a:spLocks noGrp="1"/>
          </p:cNvSpPr>
          <p:nvPr>
            <p:ph idx="1"/>
          </p:nvPr>
        </p:nvSpPr>
        <p:spPr/>
        <p:txBody>
          <a:bodyPr/>
          <a:lstStyle/>
          <a:p>
            <a:pPr>
              <a:buClr>
                <a:srgbClr val="327A86"/>
              </a:buClr>
              <a:buNone/>
            </a:pPr>
            <a:r>
              <a:rPr lang="de-DE" dirty="0">
                <a:solidFill>
                  <a:srgbClr val="327A86"/>
                </a:solidFill>
              </a:rPr>
              <a:t>Session 1: The </a:t>
            </a:r>
            <a:r>
              <a:rPr lang="de-DE" dirty="0" err="1">
                <a:solidFill>
                  <a:srgbClr val="327A86"/>
                </a:solidFill>
              </a:rPr>
              <a:t>language</a:t>
            </a:r>
            <a:r>
              <a:rPr lang="de-DE" dirty="0">
                <a:solidFill>
                  <a:srgbClr val="327A86"/>
                </a:solidFill>
              </a:rPr>
              <a:t> </a:t>
            </a:r>
            <a:r>
              <a:rPr lang="de-DE" dirty="0" err="1">
                <a:solidFill>
                  <a:srgbClr val="327A86"/>
                </a:solidFill>
              </a:rPr>
              <a:t>of</a:t>
            </a:r>
            <a:r>
              <a:rPr lang="de-DE" dirty="0">
                <a:solidFill>
                  <a:srgbClr val="327A86"/>
                </a:solidFill>
              </a:rPr>
              <a:t> </a:t>
            </a:r>
            <a:r>
              <a:rPr lang="de-DE" dirty="0" err="1">
                <a:solidFill>
                  <a:srgbClr val="327A86"/>
                </a:solidFill>
              </a:rPr>
              <a:t>graphs</a:t>
            </a:r>
            <a:r>
              <a:rPr lang="de-DE" dirty="0">
                <a:solidFill>
                  <a:srgbClr val="327A86"/>
                </a:solidFill>
              </a:rPr>
              <a:t> </a:t>
            </a:r>
            <a:r>
              <a:rPr lang="de-DE" dirty="0" err="1">
                <a:solidFill>
                  <a:srgbClr val="327A86"/>
                </a:solidFill>
              </a:rPr>
              <a:t>and</a:t>
            </a:r>
            <a:r>
              <a:rPr lang="de-DE" dirty="0">
                <a:solidFill>
                  <a:srgbClr val="327A86"/>
                </a:solidFill>
              </a:rPr>
              <a:t> </a:t>
            </a:r>
            <a:r>
              <a:rPr lang="de-DE" dirty="0" err="1">
                <a:solidFill>
                  <a:srgbClr val="327A86"/>
                </a:solidFill>
              </a:rPr>
              <a:t>tables</a:t>
            </a:r>
            <a:r>
              <a:rPr lang="de-DE" dirty="0">
                <a:solidFill>
                  <a:srgbClr val="327A86"/>
                </a:solidFill>
              </a:rPr>
              <a:t> </a:t>
            </a:r>
          </a:p>
          <a:p>
            <a:pPr lvl="1">
              <a:buClr>
                <a:srgbClr val="327A86"/>
              </a:buClr>
            </a:pPr>
            <a:r>
              <a:rPr lang="de-DE" dirty="0" err="1">
                <a:solidFill>
                  <a:srgbClr val="327A86"/>
                </a:solidFill>
              </a:rPr>
              <a:t>some</a:t>
            </a:r>
            <a:r>
              <a:rPr lang="de-DE" dirty="0">
                <a:solidFill>
                  <a:srgbClr val="327A86"/>
                </a:solidFill>
              </a:rPr>
              <a:t> </a:t>
            </a:r>
            <a:r>
              <a:rPr lang="de-DE" dirty="0" err="1">
                <a:solidFill>
                  <a:srgbClr val="327A86"/>
                </a:solidFill>
              </a:rPr>
              <a:t>background</a:t>
            </a:r>
            <a:r>
              <a:rPr lang="de-DE" dirty="0">
                <a:solidFill>
                  <a:srgbClr val="327A86"/>
                </a:solidFill>
              </a:rPr>
              <a:t> </a:t>
            </a:r>
          </a:p>
          <a:p>
            <a:pPr lvl="1">
              <a:buClr>
                <a:srgbClr val="327A86"/>
              </a:buClr>
            </a:pPr>
            <a:r>
              <a:rPr lang="de-DE" dirty="0" err="1">
                <a:solidFill>
                  <a:srgbClr val="327A86"/>
                </a:solidFill>
              </a:rPr>
              <a:t>examples</a:t>
            </a:r>
            <a:r>
              <a:rPr lang="de-DE" dirty="0">
                <a:solidFill>
                  <a:srgbClr val="327A86"/>
                </a:solidFill>
              </a:rPr>
              <a:t> </a:t>
            </a:r>
            <a:r>
              <a:rPr lang="de-DE" dirty="0" err="1">
                <a:solidFill>
                  <a:srgbClr val="327A86"/>
                </a:solidFill>
              </a:rPr>
              <a:t>of</a:t>
            </a:r>
            <a:r>
              <a:rPr lang="de-DE" dirty="0">
                <a:solidFill>
                  <a:srgbClr val="327A86"/>
                </a:solidFill>
              </a:rPr>
              <a:t> </a:t>
            </a:r>
            <a:r>
              <a:rPr lang="de-DE" dirty="0" err="1">
                <a:solidFill>
                  <a:srgbClr val="327A86"/>
                </a:solidFill>
              </a:rPr>
              <a:t>tasks</a:t>
            </a:r>
            <a:r>
              <a:rPr lang="de-DE" dirty="0">
                <a:solidFill>
                  <a:srgbClr val="327A86"/>
                </a:solidFill>
              </a:rPr>
              <a:t> </a:t>
            </a:r>
            <a:r>
              <a:rPr lang="de-DE" dirty="0" err="1">
                <a:solidFill>
                  <a:srgbClr val="327A86"/>
                </a:solidFill>
              </a:rPr>
              <a:t>and</a:t>
            </a:r>
            <a:r>
              <a:rPr lang="de-DE" dirty="0">
                <a:solidFill>
                  <a:srgbClr val="327A86"/>
                </a:solidFill>
              </a:rPr>
              <a:t> </a:t>
            </a:r>
            <a:r>
              <a:rPr lang="de-DE" dirty="0" err="1">
                <a:solidFill>
                  <a:srgbClr val="327A86"/>
                </a:solidFill>
              </a:rPr>
              <a:t>student</a:t>
            </a:r>
            <a:r>
              <a:rPr lang="de-DE" dirty="0">
                <a:solidFill>
                  <a:srgbClr val="327A86"/>
                </a:solidFill>
              </a:rPr>
              <a:t> </a:t>
            </a:r>
            <a:r>
              <a:rPr lang="de-DE" dirty="0" err="1">
                <a:solidFill>
                  <a:srgbClr val="327A86"/>
                </a:solidFill>
              </a:rPr>
              <a:t>work</a:t>
            </a:r>
            <a:r>
              <a:rPr lang="de-DE" dirty="0">
                <a:solidFill>
                  <a:srgbClr val="327A86"/>
                </a:solidFill>
              </a:rPr>
              <a:t>  in </a:t>
            </a:r>
            <a:r>
              <a:rPr lang="de-DE" dirty="0" err="1">
                <a:solidFill>
                  <a:srgbClr val="327A86"/>
                </a:solidFill>
              </a:rPr>
              <a:t>general</a:t>
            </a:r>
            <a:r>
              <a:rPr lang="de-DE" dirty="0">
                <a:solidFill>
                  <a:srgbClr val="327A86"/>
                </a:solidFill>
              </a:rPr>
              <a:t> </a:t>
            </a:r>
            <a:r>
              <a:rPr lang="de-DE" dirty="0" err="1">
                <a:solidFill>
                  <a:srgbClr val="327A86"/>
                </a:solidFill>
              </a:rPr>
              <a:t>and</a:t>
            </a:r>
            <a:r>
              <a:rPr lang="de-DE" dirty="0">
                <a:solidFill>
                  <a:srgbClr val="327A86"/>
                </a:solidFill>
              </a:rPr>
              <a:t> </a:t>
            </a:r>
            <a:r>
              <a:rPr lang="de-DE" dirty="0" err="1">
                <a:solidFill>
                  <a:srgbClr val="327A86"/>
                </a:solidFill>
              </a:rPr>
              <a:t>vocational</a:t>
            </a:r>
            <a:r>
              <a:rPr lang="de-DE" dirty="0">
                <a:solidFill>
                  <a:srgbClr val="327A86"/>
                </a:solidFill>
              </a:rPr>
              <a:t> </a:t>
            </a:r>
            <a:r>
              <a:rPr lang="de-DE" dirty="0" err="1">
                <a:solidFill>
                  <a:srgbClr val="327A86"/>
                </a:solidFill>
              </a:rPr>
              <a:t>contexts</a:t>
            </a:r>
            <a:endParaRPr lang="de-DE" dirty="0">
              <a:solidFill>
                <a:srgbClr val="327A86"/>
              </a:solidFill>
            </a:endParaRPr>
          </a:p>
          <a:p>
            <a:pPr>
              <a:buClr>
                <a:srgbClr val="327A86"/>
              </a:buClr>
              <a:buNone/>
            </a:pPr>
            <a:endParaRPr lang="de-DE" dirty="0">
              <a:solidFill>
                <a:srgbClr val="327A86"/>
              </a:solidFill>
            </a:endParaRPr>
          </a:p>
          <a:p>
            <a:pPr>
              <a:buClr>
                <a:srgbClr val="327A86"/>
              </a:buClr>
              <a:buNone/>
            </a:pPr>
            <a:r>
              <a:rPr lang="de-DE" dirty="0">
                <a:solidFill>
                  <a:srgbClr val="327A86"/>
                </a:solidFill>
              </a:rPr>
              <a:t>Session 2: </a:t>
            </a:r>
            <a:r>
              <a:rPr lang="de-DE" dirty="0" err="1">
                <a:solidFill>
                  <a:srgbClr val="327A86"/>
                </a:solidFill>
              </a:rPr>
              <a:t>Focusing</a:t>
            </a:r>
            <a:r>
              <a:rPr lang="de-DE" dirty="0">
                <a:solidFill>
                  <a:srgbClr val="327A86"/>
                </a:solidFill>
              </a:rPr>
              <a:t> on </a:t>
            </a:r>
            <a:r>
              <a:rPr lang="de-DE" dirty="0" err="1">
                <a:solidFill>
                  <a:srgbClr val="327A86"/>
                </a:solidFill>
              </a:rPr>
              <a:t>line</a:t>
            </a:r>
            <a:r>
              <a:rPr lang="de-DE" dirty="0">
                <a:solidFill>
                  <a:srgbClr val="327A86"/>
                </a:solidFill>
              </a:rPr>
              <a:t> </a:t>
            </a:r>
            <a:r>
              <a:rPr lang="de-DE" dirty="0" err="1">
                <a:solidFill>
                  <a:srgbClr val="327A86"/>
                </a:solidFill>
              </a:rPr>
              <a:t>graphs</a:t>
            </a:r>
            <a:endParaRPr lang="de-DE" dirty="0">
              <a:solidFill>
                <a:srgbClr val="327A86"/>
              </a:solidFill>
            </a:endParaRPr>
          </a:p>
          <a:p>
            <a:pPr lvl="1">
              <a:buClr>
                <a:srgbClr val="327A86"/>
              </a:buClr>
            </a:pPr>
            <a:r>
              <a:rPr lang="de-DE" dirty="0">
                <a:solidFill>
                  <a:srgbClr val="327A86"/>
                </a:solidFill>
              </a:rPr>
              <a:t>	</a:t>
            </a:r>
            <a:r>
              <a:rPr lang="de-DE" dirty="0" err="1">
                <a:solidFill>
                  <a:srgbClr val="327A86"/>
                </a:solidFill>
              </a:rPr>
              <a:t>mathematical</a:t>
            </a:r>
            <a:r>
              <a:rPr lang="de-DE" dirty="0">
                <a:solidFill>
                  <a:srgbClr val="327A86"/>
                </a:solidFill>
              </a:rPr>
              <a:t> </a:t>
            </a:r>
            <a:r>
              <a:rPr lang="de-DE" dirty="0" err="1">
                <a:solidFill>
                  <a:srgbClr val="327A86"/>
                </a:solidFill>
              </a:rPr>
              <a:t>concepts</a:t>
            </a:r>
            <a:endParaRPr lang="de-DE" dirty="0">
              <a:solidFill>
                <a:srgbClr val="327A86"/>
              </a:solidFill>
            </a:endParaRPr>
          </a:p>
          <a:p>
            <a:pPr lvl="1">
              <a:buClr>
                <a:srgbClr val="327A86"/>
              </a:buClr>
            </a:pPr>
            <a:r>
              <a:rPr lang="de-DE" dirty="0">
                <a:solidFill>
                  <a:srgbClr val="327A86"/>
                </a:solidFill>
              </a:rPr>
              <a:t>	</a:t>
            </a:r>
            <a:r>
              <a:rPr lang="de-DE" dirty="0" err="1">
                <a:solidFill>
                  <a:srgbClr val="327A86"/>
                </a:solidFill>
              </a:rPr>
              <a:t>related</a:t>
            </a:r>
            <a:r>
              <a:rPr lang="de-DE" dirty="0">
                <a:solidFill>
                  <a:srgbClr val="327A86"/>
                </a:solidFill>
              </a:rPr>
              <a:t> </a:t>
            </a:r>
            <a:r>
              <a:rPr lang="de-DE" dirty="0" err="1">
                <a:solidFill>
                  <a:srgbClr val="327A86"/>
                </a:solidFill>
              </a:rPr>
              <a:t>language</a:t>
            </a:r>
            <a:endParaRPr lang="de-DE" dirty="0">
              <a:solidFill>
                <a:srgbClr val="327A86"/>
              </a:solidFill>
            </a:endParaRPr>
          </a:p>
          <a:p>
            <a:pPr>
              <a:buClr>
                <a:srgbClr val="327A86"/>
              </a:buClr>
              <a:buNone/>
            </a:pPr>
            <a:r>
              <a:rPr lang="de-DE" dirty="0">
                <a:solidFill>
                  <a:srgbClr val="327A86"/>
                </a:solidFill>
              </a:rPr>
              <a:t>Session 3: Rich </a:t>
            </a:r>
            <a:r>
              <a:rPr lang="de-DE" dirty="0" err="1">
                <a:solidFill>
                  <a:srgbClr val="327A86"/>
                </a:solidFill>
              </a:rPr>
              <a:t>communicatie</a:t>
            </a:r>
            <a:r>
              <a:rPr lang="de-DE" dirty="0">
                <a:solidFill>
                  <a:srgbClr val="327A86"/>
                </a:solidFill>
              </a:rPr>
              <a:t> </a:t>
            </a:r>
            <a:r>
              <a:rPr lang="de-DE" dirty="0" err="1">
                <a:solidFill>
                  <a:srgbClr val="327A86"/>
                </a:solidFill>
              </a:rPr>
              <a:t>practices</a:t>
            </a:r>
            <a:r>
              <a:rPr lang="de-DE" dirty="0">
                <a:solidFill>
                  <a:srgbClr val="327A86"/>
                </a:solidFill>
              </a:rPr>
              <a:t> </a:t>
            </a:r>
            <a:r>
              <a:rPr lang="de-DE" dirty="0" err="1">
                <a:solidFill>
                  <a:srgbClr val="327A86"/>
                </a:solidFill>
              </a:rPr>
              <a:t>involvog</a:t>
            </a:r>
            <a:r>
              <a:rPr lang="de-DE" dirty="0">
                <a:solidFill>
                  <a:srgbClr val="327A86"/>
                </a:solidFill>
              </a:rPr>
              <a:t> </a:t>
            </a:r>
            <a:r>
              <a:rPr lang="de-DE" dirty="0" err="1">
                <a:solidFill>
                  <a:srgbClr val="327A86"/>
                </a:solidFill>
              </a:rPr>
              <a:t>graphs</a:t>
            </a:r>
            <a:r>
              <a:rPr lang="de-DE" dirty="0">
                <a:solidFill>
                  <a:srgbClr val="327A86"/>
                </a:solidFill>
              </a:rPr>
              <a:t> </a:t>
            </a:r>
            <a:r>
              <a:rPr lang="de-DE" dirty="0" err="1">
                <a:solidFill>
                  <a:srgbClr val="327A86"/>
                </a:solidFill>
              </a:rPr>
              <a:t>and</a:t>
            </a:r>
            <a:r>
              <a:rPr lang="de-DE" dirty="0">
                <a:solidFill>
                  <a:srgbClr val="327A86"/>
                </a:solidFill>
              </a:rPr>
              <a:t> </a:t>
            </a:r>
            <a:r>
              <a:rPr lang="de-DE" dirty="0" err="1">
                <a:solidFill>
                  <a:srgbClr val="327A86"/>
                </a:solidFill>
              </a:rPr>
              <a:t>tables</a:t>
            </a:r>
            <a:r>
              <a:rPr lang="de-DE" dirty="0">
                <a:solidFill>
                  <a:srgbClr val="327A86"/>
                </a:solidFill>
              </a:rPr>
              <a:t> in </a:t>
            </a:r>
            <a:r>
              <a:rPr lang="de-DE" dirty="0" err="1">
                <a:solidFill>
                  <a:srgbClr val="327A86"/>
                </a:solidFill>
              </a:rPr>
              <a:t>vocational</a:t>
            </a:r>
            <a:r>
              <a:rPr lang="de-DE" dirty="0">
                <a:solidFill>
                  <a:srgbClr val="327A86"/>
                </a:solidFill>
              </a:rPr>
              <a:t>  </a:t>
            </a:r>
            <a:r>
              <a:rPr lang="de-DE" dirty="0" err="1">
                <a:solidFill>
                  <a:srgbClr val="327A86"/>
                </a:solidFill>
              </a:rPr>
              <a:t>situations</a:t>
            </a:r>
            <a:endParaRPr lang="de-DE" dirty="0">
              <a:solidFill>
                <a:srgbClr val="327A86"/>
              </a:solidFill>
            </a:endParaRPr>
          </a:p>
        </p:txBody>
      </p:sp>
    </p:spTree>
    <p:extLst>
      <p:ext uri="{BB962C8B-B14F-4D97-AF65-F5344CB8AC3E}">
        <p14:creationId xmlns:p14="http://schemas.microsoft.com/office/powerpoint/2010/main" val="344980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B50EFA7-554D-6C47-9B57-0E5987329B88}"/>
              </a:ext>
            </a:extLst>
          </p:cNvPr>
          <p:cNvPicPr>
            <a:picLocks noChangeAspect="1"/>
          </p:cNvPicPr>
          <p:nvPr/>
        </p:nvPicPr>
        <p:blipFill rotWithShape="1">
          <a:blip r:embed="rId3"/>
          <a:srcRect b="11916"/>
          <a:stretch/>
        </p:blipFill>
        <p:spPr>
          <a:xfrm>
            <a:off x="5256286" y="1801113"/>
            <a:ext cx="3414745" cy="3255774"/>
          </a:xfrm>
          <a:prstGeom prst="rect">
            <a:avLst/>
          </a:prstGeom>
        </p:spPr>
      </p:pic>
      <p:sp>
        <p:nvSpPr>
          <p:cNvPr id="3" name="Tekstvak 2">
            <a:extLst>
              <a:ext uri="{FF2B5EF4-FFF2-40B4-BE49-F238E27FC236}">
                <a16:creationId xmlns:a16="http://schemas.microsoft.com/office/drawing/2014/main" id="{888D8D4B-E61D-2C40-98A5-C0EB7DD042E3}"/>
              </a:ext>
            </a:extLst>
          </p:cNvPr>
          <p:cNvSpPr txBox="1"/>
          <p:nvPr/>
        </p:nvSpPr>
        <p:spPr>
          <a:xfrm>
            <a:off x="107504" y="476672"/>
            <a:ext cx="5148782" cy="3129062"/>
          </a:xfrm>
          <a:prstGeom prst="rect">
            <a:avLst/>
          </a:prstGeom>
          <a:noFill/>
        </p:spPr>
        <p:txBody>
          <a:bodyPr wrap="none" rtlCol="0">
            <a:spAutoFit/>
          </a:bodyPr>
          <a:lstStyle/>
          <a:p>
            <a:pPr marL="342900" indent="-342900">
              <a:spcBef>
                <a:spcPts val="400"/>
              </a:spcBef>
            </a:pPr>
            <a:endParaRPr lang="nl-NL" sz="1800" b="1" dirty="0">
              <a:latin typeface="Calibri"/>
              <a:cs typeface="Calibri"/>
            </a:endParaRPr>
          </a:p>
          <a:p>
            <a:pPr marL="342900" indent="-342900">
              <a:spcBef>
                <a:spcPts val="400"/>
              </a:spcBef>
            </a:pPr>
            <a:endParaRPr lang="nl-NL" sz="1800" dirty="0">
              <a:latin typeface="Calibri"/>
              <a:cs typeface="Calibri"/>
            </a:endParaRPr>
          </a:p>
          <a:p>
            <a:pPr marL="342900" indent="-342900">
              <a:spcBef>
                <a:spcPts val="400"/>
              </a:spcBef>
            </a:pPr>
            <a:endParaRPr lang="nl-NL" sz="1800" dirty="0">
              <a:latin typeface="Calibri"/>
              <a:cs typeface="Calibri"/>
            </a:endParaRPr>
          </a:p>
          <a:p>
            <a:pPr marL="342900" indent="-342900">
              <a:spcBef>
                <a:spcPts val="400"/>
              </a:spcBef>
            </a:pPr>
            <a:r>
              <a:rPr lang="nl-NL" sz="2000" dirty="0">
                <a:latin typeface="Calibri"/>
                <a:cs typeface="Calibri"/>
              </a:rPr>
              <a:t>- </a:t>
            </a:r>
            <a:r>
              <a:rPr lang="nl-NL" sz="2000" dirty="0" err="1">
                <a:latin typeface="Calibri"/>
                <a:cs typeface="Calibri"/>
              </a:rPr>
              <a:t>With</a:t>
            </a:r>
            <a:r>
              <a:rPr lang="nl-NL" sz="2000" dirty="0">
                <a:latin typeface="Calibri"/>
                <a:cs typeface="Calibri"/>
              </a:rPr>
              <a:t> a partner do </a:t>
            </a:r>
            <a:r>
              <a:rPr lang="nl-NL" sz="2000" dirty="0" err="1">
                <a:latin typeface="Calibri"/>
                <a:cs typeface="Calibri"/>
              </a:rPr>
              <a:t>the</a:t>
            </a:r>
            <a:r>
              <a:rPr lang="nl-NL" sz="2000" dirty="0">
                <a:latin typeface="Calibri"/>
                <a:cs typeface="Calibri"/>
              </a:rPr>
              <a:t> </a:t>
            </a:r>
            <a:r>
              <a:rPr lang="nl-NL" sz="2000" dirty="0" err="1">
                <a:latin typeface="Calibri"/>
                <a:cs typeface="Calibri"/>
              </a:rPr>
              <a:t>tasks</a:t>
            </a:r>
            <a:r>
              <a:rPr lang="nl-NL" sz="2000" dirty="0">
                <a:latin typeface="Calibri"/>
                <a:cs typeface="Calibri"/>
              </a:rPr>
              <a:t> on </a:t>
            </a:r>
            <a:r>
              <a:rPr lang="nl-NL" sz="2000" dirty="0" err="1">
                <a:latin typeface="Calibri"/>
                <a:cs typeface="Calibri"/>
              </a:rPr>
              <a:t>this</a:t>
            </a:r>
            <a:r>
              <a:rPr lang="nl-NL" sz="2000" dirty="0">
                <a:latin typeface="Calibri"/>
                <a:cs typeface="Calibri"/>
              </a:rPr>
              <a:t> </a:t>
            </a:r>
            <a:r>
              <a:rPr lang="nl-NL" sz="2000" dirty="0" err="1">
                <a:latin typeface="Calibri"/>
                <a:cs typeface="Calibri"/>
              </a:rPr>
              <a:t>worksheet</a:t>
            </a:r>
            <a:r>
              <a:rPr lang="nl-NL" sz="2000" dirty="0">
                <a:latin typeface="Calibri"/>
                <a:cs typeface="Calibri"/>
              </a:rPr>
              <a:t> </a:t>
            </a:r>
            <a:br>
              <a:rPr lang="nl-NL" sz="2000" dirty="0">
                <a:latin typeface="Calibri"/>
                <a:cs typeface="Calibri"/>
              </a:rPr>
            </a:br>
            <a:endParaRPr lang="nl-NL" sz="2000" dirty="0">
              <a:latin typeface="Calibri"/>
              <a:cs typeface="Calibri"/>
            </a:endParaRPr>
          </a:p>
          <a:p>
            <a:pPr marL="342900" indent="-342900">
              <a:spcBef>
                <a:spcPts val="400"/>
              </a:spcBef>
            </a:pPr>
            <a:r>
              <a:rPr lang="nl-NL" sz="2000" dirty="0">
                <a:latin typeface="Calibri"/>
                <a:cs typeface="Calibri"/>
              </a:rPr>
              <a:t>- </a:t>
            </a:r>
            <a:r>
              <a:rPr lang="nl-NL" sz="2000" dirty="0" err="1">
                <a:latin typeface="Calibri"/>
                <a:cs typeface="Calibri"/>
              </a:rPr>
              <a:t>Reflect</a:t>
            </a:r>
            <a:r>
              <a:rPr lang="nl-NL" sz="2000" dirty="0">
                <a:latin typeface="Calibri"/>
                <a:cs typeface="Calibri"/>
              </a:rPr>
              <a:t> on </a:t>
            </a:r>
            <a:r>
              <a:rPr lang="nl-NL" sz="2000" dirty="0" err="1">
                <a:latin typeface="Calibri"/>
                <a:cs typeface="Calibri"/>
              </a:rPr>
              <a:t>the</a:t>
            </a:r>
            <a:r>
              <a:rPr lang="nl-NL" sz="2000" dirty="0">
                <a:latin typeface="Calibri"/>
                <a:cs typeface="Calibri"/>
              </a:rPr>
              <a:t> </a:t>
            </a:r>
            <a:r>
              <a:rPr lang="nl-NL" sz="2000" dirty="0" err="1">
                <a:latin typeface="Calibri"/>
                <a:cs typeface="Calibri"/>
              </a:rPr>
              <a:t>language</a:t>
            </a:r>
            <a:r>
              <a:rPr lang="nl-NL" sz="2000" dirty="0">
                <a:latin typeface="Calibri"/>
                <a:cs typeface="Calibri"/>
              </a:rPr>
              <a:t> </a:t>
            </a:r>
            <a:r>
              <a:rPr lang="nl-NL" sz="2000" dirty="0" err="1">
                <a:latin typeface="Calibri"/>
                <a:cs typeface="Calibri"/>
              </a:rPr>
              <a:t>needed</a:t>
            </a:r>
            <a:endParaRPr lang="nl-NL" sz="2000" dirty="0">
              <a:latin typeface="Calibri"/>
              <a:cs typeface="Calibri"/>
            </a:endParaRPr>
          </a:p>
          <a:p>
            <a:pPr marL="342900" indent="-342900">
              <a:spcBef>
                <a:spcPts val="400"/>
              </a:spcBef>
            </a:pPr>
            <a:endParaRPr lang="nl-NL" sz="2000" dirty="0">
              <a:latin typeface="Calibri"/>
              <a:cs typeface="Calibri"/>
            </a:endParaRPr>
          </a:p>
          <a:p>
            <a:pPr marL="342900" indent="-342900">
              <a:spcBef>
                <a:spcPts val="400"/>
              </a:spcBef>
            </a:pPr>
            <a:endParaRPr lang="nl-NL" sz="2000" dirty="0">
              <a:latin typeface="Calibri"/>
              <a:cs typeface="Calibri"/>
            </a:endParaRPr>
          </a:p>
          <a:p>
            <a:pPr marL="342900" indent="-342900">
              <a:spcBef>
                <a:spcPts val="400"/>
              </a:spcBef>
            </a:pPr>
            <a:endParaRPr lang="nl-NL" sz="2000" dirty="0">
              <a:latin typeface="Calibri"/>
              <a:cs typeface="Calibri"/>
            </a:endParaRPr>
          </a:p>
        </p:txBody>
      </p:sp>
      <p:grpSp>
        <p:nvGrpSpPr>
          <p:cNvPr id="7" name="Gruppierung 16">
            <a:extLst>
              <a:ext uri="{FF2B5EF4-FFF2-40B4-BE49-F238E27FC236}">
                <a16:creationId xmlns:a16="http://schemas.microsoft.com/office/drawing/2014/main" id="{DA5E02A1-B04C-C645-9670-7867FE06D535}"/>
              </a:ext>
            </a:extLst>
          </p:cNvPr>
          <p:cNvGrpSpPr/>
          <p:nvPr/>
        </p:nvGrpSpPr>
        <p:grpSpPr>
          <a:xfrm>
            <a:off x="-413524" y="5661248"/>
            <a:ext cx="9757590" cy="1477879"/>
            <a:chOff x="-324543" y="1113666"/>
            <a:chExt cx="6328156" cy="1364195"/>
          </a:xfrm>
        </p:grpSpPr>
        <p:sp>
          <p:nvSpPr>
            <p:cNvPr id="8" name="Inhaltsplatzhalter 2">
              <a:extLst>
                <a:ext uri="{FF2B5EF4-FFF2-40B4-BE49-F238E27FC236}">
                  <a16:creationId xmlns:a16="http://schemas.microsoft.com/office/drawing/2014/main" id="{EF8F9904-DEB2-AC4B-B2E1-2B2511DCDF3F}"/>
                </a:ext>
              </a:extLst>
            </p:cNvPr>
            <p:cNvSpPr txBox="1">
              <a:spLocks/>
            </p:cNvSpPr>
            <p:nvPr/>
          </p:nvSpPr>
          <p:spPr bwMode="auto">
            <a:xfrm>
              <a:off x="-324543" y="1113666"/>
              <a:ext cx="6328156" cy="1262909"/>
            </a:xfrm>
            <a:prstGeom prst="rect">
              <a:avLst/>
            </a:prstGeom>
            <a:solidFill>
              <a:srgbClr val="327A86">
                <a:alpha val="25098"/>
              </a:srgbClr>
            </a:solidFill>
            <a:ln w="9525">
              <a:noFill/>
              <a:miter lim="800000"/>
              <a:headEnd/>
              <a:tailEnd/>
            </a:ln>
            <a:extLs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normAutofit/>
            </a:bodyPr>
            <a:lstStyle/>
            <a:p>
              <a:pPr marL="0" marR="0" lvl="0" indent="0" algn="l" defTabSz="914400" rtl="0" eaLnBrk="0" fontAlgn="base" latinLnBrk="0" hangingPunct="0">
                <a:lnSpc>
                  <a:spcPct val="90000"/>
                </a:lnSpc>
                <a:spcBef>
                  <a:spcPts val="900"/>
                </a:spcBef>
                <a:spcAft>
                  <a:spcPct val="0"/>
                </a:spcAft>
                <a:buClrTx/>
                <a:buSzTx/>
                <a:buFontTx/>
                <a:buNone/>
                <a:tabLst/>
                <a:defRPr/>
              </a:pPr>
              <a:endParaRPr kumimoji="0" lang="de-DE" sz="2000" b="0" i="0" u="none" strike="noStrike" kern="0" cap="none" spc="0" normalizeH="0" baseline="0" noProof="0">
                <a:ln>
                  <a:noFill/>
                </a:ln>
                <a:effectLst/>
                <a:uLnTx/>
                <a:uFillTx/>
                <a:latin typeface="Calibri"/>
                <a:ea typeface="ＭＳ Ｐゴシック" charset="-128"/>
                <a:cs typeface="Calibri"/>
              </a:endParaRPr>
            </a:p>
          </p:txBody>
        </p:sp>
        <p:sp>
          <p:nvSpPr>
            <p:cNvPr id="9" name="Textfeld 19">
              <a:extLst>
                <a:ext uri="{FF2B5EF4-FFF2-40B4-BE49-F238E27FC236}">
                  <a16:creationId xmlns:a16="http://schemas.microsoft.com/office/drawing/2014/main" id="{978C5B1B-4445-6C43-8B07-71691BCE8976}"/>
                </a:ext>
              </a:extLst>
            </p:cNvPr>
            <p:cNvSpPr txBox="1"/>
            <p:nvPr/>
          </p:nvSpPr>
          <p:spPr>
            <a:xfrm>
              <a:off x="-20667" y="1158210"/>
              <a:ext cx="5930880" cy="1319651"/>
            </a:xfrm>
            <a:prstGeom prst="rect">
              <a:avLst/>
            </a:prstGeom>
            <a:noFill/>
          </p:spPr>
          <p:txBody>
            <a:bodyPr wrap="square" rtlCol="0">
              <a:spAutoFit/>
            </a:bodyPr>
            <a:lstStyle/>
            <a:p>
              <a:pPr>
                <a:lnSpc>
                  <a:spcPct val="110000"/>
                </a:lnSpc>
                <a:buNone/>
              </a:pPr>
              <a:r>
                <a:rPr lang="de-DE" sz="2000" b="1" dirty="0">
                  <a:latin typeface="Calibri"/>
                  <a:cs typeface="Calibri"/>
                </a:rPr>
                <a:t>Sharing </a:t>
              </a:r>
              <a:r>
                <a:rPr lang="de-DE" sz="2000" b="1" dirty="0" err="1">
                  <a:latin typeface="Calibri"/>
                  <a:cs typeface="Calibri"/>
                </a:rPr>
                <a:t>findings</a:t>
              </a:r>
              <a:r>
                <a:rPr lang="de-DE" sz="2000" b="1" dirty="0">
                  <a:latin typeface="Calibri"/>
                  <a:cs typeface="Calibri"/>
                </a:rPr>
                <a:t> in </a:t>
              </a:r>
              <a:r>
                <a:rPr lang="de-DE" sz="2000" b="1" dirty="0" err="1">
                  <a:latin typeface="Calibri"/>
                  <a:cs typeface="Calibri"/>
                </a:rPr>
                <a:t>the</a:t>
              </a:r>
              <a:r>
                <a:rPr lang="de-DE" sz="2000" b="1" dirty="0">
                  <a:latin typeface="Calibri"/>
                  <a:cs typeface="Calibri"/>
                </a:rPr>
                <a:t> </a:t>
              </a:r>
              <a:r>
                <a:rPr lang="de-DE" sz="2000" b="1" dirty="0" err="1">
                  <a:latin typeface="Calibri"/>
                  <a:cs typeface="Calibri"/>
                </a:rPr>
                <a:t>whole</a:t>
              </a:r>
              <a:r>
                <a:rPr lang="de-DE" sz="2000" b="1" dirty="0">
                  <a:latin typeface="Calibri"/>
                  <a:cs typeface="Calibri"/>
                </a:rPr>
                <a:t> </a:t>
              </a:r>
              <a:r>
                <a:rPr lang="de-DE" sz="2000" b="1" dirty="0" err="1">
                  <a:latin typeface="Calibri"/>
                  <a:cs typeface="Calibri"/>
                </a:rPr>
                <a:t>group</a:t>
              </a:r>
              <a:endParaRPr lang="de-DE" sz="2000" b="1" dirty="0">
                <a:latin typeface="Calibri"/>
                <a:cs typeface="Calibri"/>
              </a:endParaRPr>
            </a:p>
            <a:p>
              <a:pPr>
                <a:lnSpc>
                  <a:spcPct val="110000"/>
                </a:lnSpc>
                <a:buNone/>
              </a:pPr>
              <a:r>
                <a:rPr lang="de-DE" sz="2000" b="1" dirty="0">
                  <a:latin typeface="Calibri"/>
                  <a:cs typeface="Calibri"/>
                </a:rPr>
                <a:t>- </a:t>
              </a:r>
              <a:r>
                <a:rPr lang="de-DE" sz="2000" dirty="0" err="1">
                  <a:latin typeface="Calibri"/>
                  <a:cs typeface="Calibri"/>
                </a:rPr>
                <a:t>What</a:t>
              </a:r>
              <a:r>
                <a:rPr lang="de-DE" sz="2000" dirty="0">
                  <a:latin typeface="Calibri"/>
                  <a:cs typeface="Calibri"/>
                </a:rPr>
                <a:t> </a:t>
              </a:r>
              <a:r>
                <a:rPr lang="de-DE" sz="2000" dirty="0" err="1">
                  <a:latin typeface="Calibri"/>
                  <a:cs typeface="Calibri"/>
                </a:rPr>
                <a:t>types</a:t>
              </a:r>
              <a:r>
                <a:rPr lang="de-DE" sz="2000" dirty="0">
                  <a:latin typeface="Calibri"/>
                  <a:cs typeface="Calibri"/>
                </a:rPr>
                <a:t> </a:t>
              </a:r>
              <a:r>
                <a:rPr lang="de-DE" sz="2000" dirty="0" err="1">
                  <a:latin typeface="Calibri"/>
                  <a:cs typeface="Calibri"/>
                </a:rPr>
                <a:t>of</a:t>
              </a:r>
              <a:r>
                <a:rPr lang="de-DE" sz="2000" dirty="0">
                  <a:latin typeface="Calibri"/>
                  <a:cs typeface="Calibri"/>
                </a:rPr>
                <a:t> </a:t>
              </a:r>
              <a:r>
                <a:rPr lang="de-DE" sz="2000" dirty="0" err="1">
                  <a:latin typeface="Calibri"/>
                  <a:cs typeface="Calibri"/>
                </a:rPr>
                <a:t>language</a:t>
              </a:r>
              <a:r>
                <a:rPr lang="de-DE" sz="2000" dirty="0">
                  <a:latin typeface="Calibri"/>
                  <a:cs typeface="Calibri"/>
                </a:rPr>
                <a:t> </a:t>
              </a:r>
              <a:r>
                <a:rPr lang="de-DE" sz="2000" dirty="0" err="1">
                  <a:latin typeface="Calibri"/>
                  <a:cs typeface="Calibri"/>
                </a:rPr>
                <a:t>use</a:t>
              </a:r>
              <a:r>
                <a:rPr lang="de-DE" sz="2000" dirty="0">
                  <a:latin typeface="Calibri"/>
                  <a:cs typeface="Calibri"/>
                </a:rPr>
                <a:t>?</a:t>
              </a:r>
            </a:p>
            <a:p>
              <a:pPr>
                <a:lnSpc>
                  <a:spcPct val="110000"/>
                </a:lnSpc>
                <a:buNone/>
              </a:pPr>
              <a:r>
                <a:rPr lang="de-DE" sz="2000" dirty="0">
                  <a:latin typeface="Calibri"/>
                  <a:cs typeface="Calibri"/>
                </a:rPr>
                <a:t>- </a:t>
              </a:r>
              <a:r>
                <a:rPr lang="de-DE" sz="2000" dirty="0" err="1">
                  <a:latin typeface="Calibri"/>
                  <a:cs typeface="Calibri"/>
                </a:rPr>
                <a:t>Expected</a:t>
              </a:r>
              <a:r>
                <a:rPr lang="de-DE" sz="2000" dirty="0">
                  <a:latin typeface="Calibri"/>
                  <a:cs typeface="Calibri"/>
                </a:rPr>
                <a:t> </a:t>
              </a:r>
              <a:r>
                <a:rPr lang="de-DE" sz="2000" dirty="0" err="1">
                  <a:latin typeface="Calibri"/>
                  <a:cs typeface="Calibri"/>
                </a:rPr>
                <a:t>difficulties</a:t>
              </a:r>
              <a:r>
                <a:rPr lang="de-DE" sz="2000" dirty="0">
                  <a:latin typeface="Calibri"/>
                  <a:cs typeface="Calibri"/>
                </a:rPr>
                <a:t> </a:t>
              </a:r>
              <a:r>
                <a:rPr lang="de-DE" sz="2000" dirty="0" err="1">
                  <a:latin typeface="Calibri"/>
                  <a:cs typeface="Calibri"/>
                </a:rPr>
                <a:t>for</a:t>
              </a:r>
              <a:r>
                <a:rPr lang="de-DE" sz="2000" dirty="0">
                  <a:latin typeface="Calibri"/>
                  <a:cs typeface="Calibri"/>
                </a:rPr>
                <a:t> </a:t>
              </a:r>
              <a:r>
                <a:rPr lang="de-DE" sz="2000" dirty="0" err="1">
                  <a:latin typeface="Calibri"/>
                  <a:cs typeface="Calibri"/>
                </a:rPr>
                <a:t>students</a:t>
              </a:r>
              <a:br>
                <a:rPr lang="de-DE" sz="2000" b="1" dirty="0">
                  <a:latin typeface="Calibri"/>
                  <a:cs typeface="Calibri"/>
                </a:rPr>
              </a:br>
              <a:endParaRPr lang="de-DE" sz="2000" dirty="0">
                <a:latin typeface="Calibri"/>
                <a:cs typeface="Calibri"/>
              </a:endParaRPr>
            </a:p>
          </p:txBody>
        </p:sp>
      </p:grpSp>
      <p:sp>
        <p:nvSpPr>
          <p:cNvPr id="13" name="Titel 12">
            <a:extLst>
              <a:ext uri="{FF2B5EF4-FFF2-40B4-BE49-F238E27FC236}">
                <a16:creationId xmlns:a16="http://schemas.microsoft.com/office/drawing/2014/main" id="{CC505897-E709-4B41-917B-517309062ADB}"/>
              </a:ext>
            </a:extLst>
          </p:cNvPr>
          <p:cNvSpPr>
            <a:spLocks noGrp="1"/>
          </p:cNvSpPr>
          <p:nvPr>
            <p:ph type="title"/>
          </p:nvPr>
        </p:nvSpPr>
        <p:spPr/>
        <p:txBody>
          <a:bodyPr/>
          <a:lstStyle/>
          <a:p>
            <a:r>
              <a:rPr lang="nl-NL" dirty="0" err="1"/>
              <a:t>Exemplary</a:t>
            </a:r>
            <a:r>
              <a:rPr lang="nl-NL" dirty="0"/>
              <a:t>  </a:t>
            </a:r>
            <a:r>
              <a:rPr lang="nl-NL" dirty="0" err="1"/>
              <a:t>worksheet</a:t>
            </a:r>
            <a:r>
              <a:rPr lang="nl-NL" dirty="0"/>
              <a:t> </a:t>
            </a:r>
            <a:r>
              <a:rPr lang="nl-NL" dirty="0" err="1"/>
              <a:t>from</a:t>
            </a:r>
            <a:r>
              <a:rPr lang="nl-NL" dirty="0"/>
              <a:t> </a:t>
            </a:r>
            <a:r>
              <a:rPr lang="nl-NL" dirty="0" err="1"/>
              <a:t>the</a:t>
            </a:r>
            <a:r>
              <a:rPr lang="nl-NL" dirty="0"/>
              <a:t> unit - </a:t>
            </a:r>
            <a:r>
              <a:rPr lang="nl-NL" dirty="0" err="1"/>
              <a:t>phase</a:t>
            </a:r>
            <a:r>
              <a:rPr lang="nl-NL" dirty="0"/>
              <a:t> 1 (</a:t>
            </a:r>
            <a:r>
              <a:rPr lang="nl-NL" dirty="0" err="1"/>
              <a:t>see</a:t>
            </a:r>
            <a:r>
              <a:rPr lang="nl-NL" dirty="0"/>
              <a:t> </a:t>
            </a:r>
            <a:r>
              <a:rPr lang="nl-NL" dirty="0" err="1"/>
              <a:t>handout</a:t>
            </a:r>
            <a:r>
              <a:rPr lang="nl-NL" sz="2000" dirty="0"/>
              <a:t>)</a:t>
            </a:r>
            <a:endParaRPr lang="nl-NL" dirty="0"/>
          </a:p>
        </p:txBody>
      </p:sp>
    </p:spTree>
    <p:extLst>
      <p:ext uri="{BB962C8B-B14F-4D97-AF65-F5344CB8AC3E}">
        <p14:creationId xmlns:p14="http://schemas.microsoft.com/office/powerpoint/2010/main" val="2185369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B50EFA7-554D-6C47-9B57-0E5987329B88}"/>
              </a:ext>
            </a:extLst>
          </p:cNvPr>
          <p:cNvPicPr>
            <a:picLocks noChangeAspect="1"/>
          </p:cNvPicPr>
          <p:nvPr/>
        </p:nvPicPr>
        <p:blipFill rotWithShape="1">
          <a:blip r:embed="rId3"/>
          <a:srcRect b="11916"/>
          <a:stretch/>
        </p:blipFill>
        <p:spPr>
          <a:xfrm>
            <a:off x="5729255" y="1801113"/>
            <a:ext cx="3414745" cy="3255774"/>
          </a:xfrm>
          <a:prstGeom prst="rect">
            <a:avLst/>
          </a:prstGeom>
        </p:spPr>
      </p:pic>
      <p:sp>
        <p:nvSpPr>
          <p:cNvPr id="2" name="Titel 1">
            <a:extLst>
              <a:ext uri="{FF2B5EF4-FFF2-40B4-BE49-F238E27FC236}">
                <a16:creationId xmlns:a16="http://schemas.microsoft.com/office/drawing/2014/main" id="{56AF61B2-B399-F247-8C83-EB9D54CDE704}"/>
              </a:ext>
            </a:extLst>
          </p:cNvPr>
          <p:cNvSpPr>
            <a:spLocks noGrp="1"/>
          </p:cNvSpPr>
          <p:nvPr>
            <p:ph type="title"/>
          </p:nvPr>
        </p:nvSpPr>
        <p:spPr/>
        <p:txBody>
          <a:bodyPr/>
          <a:lstStyle/>
          <a:p>
            <a:r>
              <a:rPr lang="nl-NL" dirty="0"/>
              <a:t>Student </a:t>
            </a:r>
            <a:r>
              <a:rPr lang="nl-NL" dirty="0" err="1"/>
              <a:t>work</a:t>
            </a:r>
            <a:r>
              <a:rPr lang="nl-NL" dirty="0"/>
              <a:t> on </a:t>
            </a:r>
            <a:r>
              <a:rPr lang="nl-NL" dirty="0" err="1"/>
              <a:t>worksheet</a:t>
            </a:r>
            <a:r>
              <a:rPr lang="nl-NL" dirty="0"/>
              <a:t> 9</a:t>
            </a:r>
          </a:p>
        </p:txBody>
      </p:sp>
      <p:sp>
        <p:nvSpPr>
          <p:cNvPr id="5" name="Tijdelijke aanduiding voor inhoud 4">
            <a:extLst>
              <a:ext uri="{FF2B5EF4-FFF2-40B4-BE49-F238E27FC236}">
                <a16:creationId xmlns:a16="http://schemas.microsoft.com/office/drawing/2014/main" id="{5F73C021-35C7-4940-B350-D839DA0EA607}"/>
              </a:ext>
            </a:extLst>
          </p:cNvPr>
          <p:cNvSpPr>
            <a:spLocks noGrp="1"/>
          </p:cNvSpPr>
          <p:nvPr>
            <p:ph idx="1"/>
          </p:nvPr>
        </p:nvSpPr>
        <p:spPr>
          <a:xfrm>
            <a:off x="324000" y="1514224"/>
            <a:ext cx="5040088" cy="2418832"/>
          </a:xfrm>
        </p:spPr>
        <p:txBody>
          <a:bodyPr/>
          <a:lstStyle/>
          <a:p>
            <a:pPr marL="0" indent="0">
              <a:buNone/>
            </a:pPr>
            <a:r>
              <a:rPr lang="en-GB" dirty="0"/>
              <a:t> </a:t>
            </a:r>
            <a:endParaRPr lang="nl-NL" dirty="0"/>
          </a:p>
          <a:p>
            <a:pPr lvl="0"/>
            <a:r>
              <a:rPr lang="en-AU" dirty="0"/>
              <a:t>Individually: order the students' answers from best to worst in the table at the bottom of the worksheet.</a:t>
            </a:r>
          </a:p>
          <a:p>
            <a:r>
              <a:rPr lang="en-AU" dirty="0"/>
              <a:t>In pairs: share your orderings and your reasons behind it and together make a list of language related difficulties the student work shows.</a:t>
            </a:r>
          </a:p>
          <a:p>
            <a:r>
              <a:rPr lang="en-AU" dirty="0"/>
              <a:t>Whole group: collect student difficulties in a list. Come up with means to support the students in overcoming these difficulties</a:t>
            </a:r>
            <a:br>
              <a:rPr lang="en-AU" dirty="0"/>
            </a:br>
            <a:endParaRPr lang="en-AU" dirty="0"/>
          </a:p>
        </p:txBody>
      </p:sp>
      <p:sp>
        <p:nvSpPr>
          <p:cNvPr id="6" name="Tijdelijke aanduiding voor inhoud 5">
            <a:extLst>
              <a:ext uri="{FF2B5EF4-FFF2-40B4-BE49-F238E27FC236}">
                <a16:creationId xmlns:a16="http://schemas.microsoft.com/office/drawing/2014/main" id="{7AED4BF4-7CCE-D04A-830D-E6E7D67A51FE}"/>
              </a:ext>
            </a:extLst>
          </p:cNvPr>
          <p:cNvSpPr>
            <a:spLocks noGrp="1"/>
          </p:cNvSpPr>
          <p:nvPr>
            <p:ph idx="17"/>
          </p:nvPr>
        </p:nvSpPr>
        <p:spPr/>
        <p:txBody>
          <a:bodyPr/>
          <a:lstStyle/>
          <a:p>
            <a:r>
              <a:rPr lang="nl-NL" dirty="0" err="1"/>
              <a:t>Students</a:t>
            </a:r>
            <a:r>
              <a:rPr lang="nl-NL" dirty="0"/>
              <a:t>' </a:t>
            </a:r>
            <a:r>
              <a:rPr lang="nl-NL" dirty="0" err="1"/>
              <a:t>answers</a:t>
            </a:r>
            <a:r>
              <a:rPr lang="nl-NL" dirty="0"/>
              <a:t> on </a:t>
            </a:r>
            <a:r>
              <a:rPr lang="nl-NL" dirty="0" err="1"/>
              <a:t>the</a:t>
            </a:r>
            <a:r>
              <a:rPr lang="nl-NL" dirty="0"/>
              <a:t> question: </a:t>
            </a:r>
            <a:r>
              <a:rPr lang="nl-NL" dirty="0" err="1"/>
              <a:t>what</a:t>
            </a:r>
            <a:r>
              <a:rPr lang="nl-NL" dirty="0"/>
              <a:t> is </a:t>
            </a:r>
            <a:r>
              <a:rPr lang="nl-NL" dirty="0" err="1"/>
              <a:t>this</a:t>
            </a:r>
            <a:r>
              <a:rPr lang="nl-NL" dirty="0"/>
              <a:t> diagram </a:t>
            </a:r>
            <a:r>
              <a:rPr lang="nl-NL" dirty="0" err="1"/>
              <a:t>about</a:t>
            </a:r>
            <a:r>
              <a:rPr lang="nl-NL" dirty="0"/>
              <a:t>?</a:t>
            </a:r>
          </a:p>
        </p:txBody>
      </p:sp>
    </p:spTree>
    <p:extLst>
      <p:ext uri="{BB962C8B-B14F-4D97-AF65-F5344CB8AC3E}">
        <p14:creationId xmlns:p14="http://schemas.microsoft.com/office/powerpoint/2010/main" val="2529751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bwMode="auto">
          <a:xfrm>
            <a:off x="612000" y="3284984"/>
            <a:ext cx="8532000" cy="648000"/>
          </a:xfrm>
          <a:prstGeom prst="rect">
            <a:avLst/>
          </a:prstGeom>
          <a:solidFill>
            <a:srgbClr val="D6E4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2000" dirty="0">
              <a:solidFill>
                <a:prstClr val="black"/>
              </a:solidFill>
              <a:latin typeface="Calibri" panose="020F0502020204030204" pitchFamily="34" charset="0"/>
            </a:endParaRPr>
          </a:p>
        </p:txBody>
      </p:sp>
      <p:sp>
        <p:nvSpPr>
          <p:cNvPr id="11" name="Rechteck 10"/>
          <p:cNvSpPr/>
          <p:nvPr/>
        </p:nvSpPr>
        <p:spPr bwMode="auto">
          <a:xfrm>
            <a:off x="-54260" y="1247611"/>
            <a:ext cx="899592" cy="5589239"/>
          </a:xfrm>
          <a:prstGeom prst="rect">
            <a:avLst/>
          </a:prstGeom>
          <a:solidFill>
            <a:srgbClr val="D6E4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2000" err="1">
              <a:solidFill>
                <a:prstClr val="black"/>
              </a:solidFill>
              <a:latin typeface="Calibri" panose="020F0502020204030204" pitchFamily="34" charset="0"/>
            </a:endParaRPr>
          </a:p>
        </p:txBody>
      </p:sp>
      <p:sp>
        <p:nvSpPr>
          <p:cNvPr id="8" name="Titel 7"/>
          <p:cNvSpPr>
            <a:spLocks noGrp="1"/>
          </p:cNvSpPr>
          <p:nvPr>
            <p:ph type="title"/>
          </p:nvPr>
        </p:nvSpPr>
        <p:spPr/>
        <p:txBody>
          <a:bodyPr>
            <a:noAutofit/>
          </a:bodyPr>
          <a:lstStyle/>
          <a:p>
            <a:r>
              <a:rPr lang="de-DE" dirty="0" err="1"/>
              <a:t>Program</a:t>
            </a:r>
            <a:r>
              <a:rPr lang="de-DE" dirty="0"/>
              <a:t>  </a:t>
            </a:r>
            <a:r>
              <a:rPr lang="de-DE" dirty="0" err="1"/>
              <a:t>session</a:t>
            </a:r>
            <a:r>
              <a:rPr lang="de-DE" dirty="0"/>
              <a:t> 1</a:t>
            </a:r>
          </a:p>
        </p:txBody>
      </p:sp>
      <p:sp>
        <p:nvSpPr>
          <p:cNvPr id="9" name="Inhaltsplatzhalter 8"/>
          <p:cNvSpPr>
            <a:spLocks noGrp="1"/>
          </p:cNvSpPr>
          <p:nvPr>
            <p:ph idx="1"/>
          </p:nvPr>
        </p:nvSpPr>
        <p:spPr>
          <a:xfrm>
            <a:off x="2051720" y="908448"/>
            <a:ext cx="8424936" cy="3672408"/>
          </a:xfrm>
        </p:spPr>
        <p:txBody>
          <a:bodyPr/>
          <a:lstStyle/>
          <a:p>
            <a:pPr marL="514350" indent="-514350">
              <a:buClr>
                <a:srgbClr val="327A86"/>
              </a:buClr>
              <a:buAutoNum type="arabicPeriod"/>
            </a:pPr>
            <a:r>
              <a:rPr lang="de-DE" dirty="0">
                <a:solidFill>
                  <a:srgbClr val="327A86"/>
                </a:solidFill>
              </a:rPr>
              <a:t>Starter</a:t>
            </a:r>
          </a:p>
          <a:p>
            <a:pPr marL="514350" indent="-514350">
              <a:buClr>
                <a:srgbClr val="327A86"/>
              </a:buClr>
              <a:buAutoNum type="arabicPeriod"/>
            </a:pPr>
            <a:r>
              <a:rPr lang="de-DE" dirty="0" err="1">
                <a:solidFill>
                  <a:srgbClr val="327A86"/>
                </a:solidFill>
              </a:rPr>
              <a:t>About</a:t>
            </a:r>
            <a:r>
              <a:rPr lang="de-DE" dirty="0">
                <a:solidFill>
                  <a:srgbClr val="327A86"/>
                </a:solidFill>
              </a:rPr>
              <a:t> </a:t>
            </a:r>
            <a:r>
              <a:rPr lang="de-DE" dirty="0" err="1">
                <a:solidFill>
                  <a:srgbClr val="327A86"/>
                </a:solidFill>
              </a:rPr>
              <a:t>the</a:t>
            </a:r>
            <a:r>
              <a:rPr lang="de-DE" dirty="0">
                <a:solidFill>
                  <a:srgbClr val="327A86"/>
                </a:solidFill>
              </a:rPr>
              <a:t> </a:t>
            </a:r>
            <a:r>
              <a:rPr lang="de-DE" dirty="0" err="1">
                <a:solidFill>
                  <a:srgbClr val="327A86"/>
                </a:solidFill>
              </a:rPr>
              <a:t>relevance</a:t>
            </a:r>
            <a:r>
              <a:rPr lang="de-DE" dirty="0">
                <a:solidFill>
                  <a:srgbClr val="327A86"/>
                </a:solidFill>
              </a:rPr>
              <a:t> </a:t>
            </a:r>
            <a:r>
              <a:rPr lang="de-DE" dirty="0" err="1">
                <a:solidFill>
                  <a:srgbClr val="327A86"/>
                </a:solidFill>
              </a:rPr>
              <a:t>of</a:t>
            </a:r>
            <a:r>
              <a:rPr lang="de-DE" dirty="0">
                <a:solidFill>
                  <a:srgbClr val="327A86"/>
                </a:solidFill>
              </a:rPr>
              <a:t> </a:t>
            </a:r>
            <a:r>
              <a:rPr lang="de-DE" dirty="0" err="1">
                <a:solidFill>
                  <a:srgbClr val="327A86"/>
                </a:solidFill>
              </a:rPr>
              <a:t>language</a:t>
            </a:r>
            <a:endParaRPr lang="de-DE" dirty="0">
              <a:solidFill>
                <a:srgbClr val="327A86"/>
              </a:solidFill>
            </a:endParaRPr>
          </a:p>
          <a:p>
            <a:pPr marL="514350" indent="-514350">
              <a:buClr>
                <a:srgbClr val="327A86"/>
              </a:buClr>
              <a:buAutoNum type="arabicPeriod"/>
            </a:pPr>
            <a:r>
              <a:rPr lang="de-DE" dirty="0" err="1">
                <a:solidFill>
                  <a:srgbClr val="327A86"/>
                </a:solidFill>
              </a:rPr>
              <a:t>About</a:t>
            </a:r>
            <a:r>
              <a:rPr lang="de-DE" dirty="0">
                <a:solidFill>
                  <a:srgbClr val="327A86"/>
                </a:solidFill>
              </a:rPr>
              <a:t> </a:t>
            </a:r>
            <a:r>
              <a:rPr lang="de-DE" dirty="0" err="1">
                <a:solidFill>
                  <a:srgbClr val="327A86"/>
                </a:solidFill>
              </a:rPr>
              <a:t>the</a:t>
            </a:r>
            <a:r>
              <a:rPr lang="de-DE" dirty="0">
                <a:solidFill>
                  <a:srgbClr val="327A86"/>
                </a:solidFill>
              </a:rPr>
              <a:t> </a:t>
            </a:r>
            <a:r>
              <a:rPr lang="de-DE" dirty="0" err="1">
                <a:solidFill>
                  <a:srgbClr val="327A86"/>
                </a:solidFill>
              </a:rPr>
              <a:t>teaching</a:t>
            </a:r>
            <a:r>
              <a:rPr lang="de-DE" dirty="0">
                <a:solidFill>
                  <a:srgbClr val="327A86"/>
                </a:solidFill>
              </a:rPr>
              <a:t> </a:t>
            </a:r>
            <a:r>
              <a:rPr lang="de-DE" dirty="0" err="1">
                <a:solidFill>
                  <a:srgbClr val="327A86"/>
                </a:solidFill>
              </a:rPr>
              <a:t>materials</a:t>
            </a:r>
            <a:r>
              <a:rPr lang="de-DE" dirty="0">
                <a:solidFill>
                  <a:srgbClr val="327A86"/>
                </a:solidFill>
              </a:rPr>
              <a:t> </a:t>
            </a:r>
          </a:p>
          <a:p>
            <a:pPr marL="514350" indent="-514350">
              <a:buClr>
                <a:srgbClr val="327A86"/>
              </a:buClr>
              <a:buAutoNum type="arabicPeriod"/>
            </a:pPr>
            <a:r>
              <a:rPr lang="de-DE" dirty="0" err="1">
                <a:solidFill>
                  <a:srgbClr val="327A86"/>
                </a:solidFill>
              </a:rPr>
              <a:t>Activity</a:t>
            </a:r>
            <a:r>
              <a:rPr lang="de-DE" dirty="0">
                <a:solidFill>
                  <a:srgbClr val="327A86"/>
                </a:solidFill>
              </a:rPr>
              <a:t>: </a:t>
            </a:r>
            <a:r>
              <a:rPr lang="de-DE" dirty="0" err="1">
                <a:solidFill>
                  <a:srgbClr val="327A86"/>
                </a:solidFill>
              </a:rPr>
              <a:t>worksheet</a:t>
            </a:r>
            <a:r>
              <a:rPr lang="de-DE" dirty="0">
                <a:solidFill>
                  <a:srgbClr val="327A86"/>
                </a:solidFill>
              </a:rPr>
              <a:t> </a:t>
            </a:r>
            <a:r>
              <a:rPr lang="de-DE" dirty="0" err="1">
                <a:solidFill>
                  <a:srgbClr val="327A86"/>
                </a:solidFill>
              </a:rPr>
              <a:t>and</a:t>
            </a:r>
            <a:r>
              <a:rPr lang="de-DE" dirty="0">
                <a:solidFill>
                  <a:srgbClr val="327A86"/>
                </a:solidFill>
              </a:rPr>
              <a:t> </a:t>
            </a:r>
            <a:r>
              <a:rPr lang="de-DE" dirty="0" err="1">
                <a:solidFill>
                  <a:srgbClr val="327A86"/>
                </a:solidFill>
              </a:rPr>
              <a:t>student</a:t>
            </a:r>
            <a:r>
              <a:rPr lang="de-DE" dirty="0">
                <a:solidFill>
                  <a:srgbClr val="327A86"/>
                </a:solidFill>
              </a:rPr>
              <a:t> </a:t>
            </a:r>
            <a:r>
              <a:rPr lang="de-DE" dirty="0" err="1">
                <a:solidFill>
                  <a:srgbClr val="327A86"/>
                </a:solidFill>
              </a:rPr>
              <a:t>work</a:t>
            </a:r>
            <a:endParaRPr lang="de-DE" dirty="0">
              <a:solidFill>
                <a:srgbClr val="327A86"/>
              </a:solidFill>
            </a:endParaRPr>
          </a:p>
          <a:p>
            <a:pPr marL="514350" indent="-514350">
              <a:buClr>
                <a:srgbClr val="327A86"/>
              </a:buClr>
              <a:buAutoNum type="arabicPeriod"/>
            </a:pPr>
            <a:r>
              <a:rPr lang="de-DE" dirty="0" err="1">
                <a:solidFill>
                  <a:srgbClr val="327A86"/>
                </a:solidFill>
              </a:rPr>
              <a:t>Scaffolding</a:t>
            </a:r>
            <a:r>
              <a:rPr lang="de-DE" dirty="0">
                <a:solidFill>
                  <a:srgbClr val="327A86"/>
                </a:solidFill>
              </a:rPr>
              <a:t> </a:t>
            </a:r>
          </a:p>
          <a:p>
            <a:pPr marL="514350" indent="-514350">
              <a:buClr>
                <a:srgbClr val="327A86"/>
              </a:buClr>
              <a:buAutoNum type="arabicPeriod"/>
            </a:pPr>
            <a:r>
              <a:rPr lang="de-DE" dirty="0" err="1">
                <a:solidFill>
                  <a:srgbClr val="327A86"/>
                </a:solidFill>
              </a:rPr>
              <a:t>What</a:t>
            </a:r>
            <a:r>
              <a:rPr lang="de-DE" dirty="0">
                <a:solidFill>
                  <a:srgbClr val="327A86"/>
                </a:solidFill>
              </a:rPr>
              <a:t> </a:t>
            </a:r>
            <a:r>
              <a:rPr lang="de-DE" dirty="0" err="1">
                <a:solidFill>
                  <a:srgbClr val="327A86"/>
                </a:solidFill>
              </a:rPr>
              <a:t>does</a:t>
            </a:r>
            <a:r>
              <a:rPr lang="de-DE" dirty="0">
                <a:solidFill>
                  <a:srgbClr val="327A86"/>
                </a:solidFill>
              </a:rPr>
              <a:t> </a:t>
            </a:r>
            <a:r>
              <a:rPr lang="de-DE" dirty="0" err="1">
                <a:solidFill>
                  <a:srgbClr val="327A86"/>
                </a:solidFill>
              </a:rPr>
              <a:t>this</a:t>
            </a:r>
            <a:r>
              <a:rPr lang="de-DE" dirty="0">
                <a:solidFill>
                  <a:srgbClr val="327A86"/>
                </a:solidFill>
              </a:rPr>
              <a:t> </a:t>
            </a:r>
            <a:r>
              <a:rPr lang="de-DE" dirty="0" err="1">
                <a:solidFill>
                  <a:srgbClr val="327A86"/>
                </a:solidFill>
              </a:rPr>
              <a:t>mean</a:t>
            </a:r>
            <a:r>
              <a:rPr lang="de-DE" dirty="0">
                <a:solidFill>
                  <a:srgbClr val="327A86"/>
                </a:solidFill>
              </a:rPr>
              <a:t> </a:t>
            </a:r>
            <a:r>
              <a:rPr lang="de-DE" dirty="0" err="1">
                <a:solidFill>
                  <a:srgbClr val="327A86"/>
                </a:solidFill>
              </a:rPr>
              <a:t>for</a:t>
            </a:r>
            <a:r>
              <a:rPr lang="de-DE" dirty="0">
                <a:solidFill>
                  <a:srgbClr val="327A86"/>
                </a:solidFill>
              </a:rPr>
              <a:t> </a:t>
            </a:r>
            <a:r>
              <a:rPr lang="de-DE" dirty="0" err="1">
                <a:solidFill>
                  <a:srgbClr val="327A86"/>
                </a:solidFill>
              </a:rPr>
              <a:t>your</a:t>
            </a:r>
            <a:r>
              <a:rPr lang="de-DE" dirty="0">
                <a:solidFill>
                  <a:srgbClr val="327A86"/>
                </a:solidFill>
              </a:rPr>
              <a:t> </a:t>
            </a:r>
            <a:r>
              <a:rPr lang="de-DE" dirty="0" err="1">
                <a:solidFill>
                  <a:srgbClr val="327A86"/>
                </a:solidFill>
              </a:rPr>
              <a:t>teaching</a:t>
            </a:r>
            <a:r>
              <a:rPr lang="de-DE" dirty="0">
                <a:solidFill>
                  <a:srgbClr val="327A86"/>
                </a:solidFill>
              </a:rPr>
              <a:t> </a:t>
            </a:r>
            <a:r>
              <a:rPr lang="de-DE" dirty="0" err="1">
                <a:solidFill>
                  <a:srgbClr val="327A86"/>
                </a:solidFill>
              </a:rPr>
              <a:t>practice</a:t>
            </a:r>
            <a:r>
              <a:rPr lang="de-DE" dirty="0">
                <a:solidFill>
                  <a:srgbClr val="327A86"/>
                </a:solidFill>
              </a:rPr>
              <a:t>?</a:t>
            </a:r>
          </a:p>
          <a:p>
            <a:pPr marL="514350" indent="-514350">
              <a:buClr>
                <a:srgbClr val="327A86"/>
              </a:buClr>
              <a:buAutoNum type="arabicPeriod"/>
            </a:pPr>
            <a:r>
              <a:rPr lang="de-DE" dirty="0" err="1">
                <a:solidFill>
                  <a:srgbClr val="327A86"/>
                </a:solidFill>
              </a:rPr>
              <a:t>Reflection</a:t>
            </a:r>
            <a:r>
              <a:rPr lang="de-DE" dirty="0">
                <a:solidFill>
                  <a:srgbClr val="327A86"/>
                </a:solidFill>
              </a:rPr>
              <a:t> </a:t>
            </a:r>
            <a:r>
              <a:rPr lang="de-DE" dirty="0" err="1">
                <a:solidFill>
                  <a:srgbClr val="327A86"/>
                </a:solidFill>
              </a:rPr>
              <a:t>and</a:t>
            </a:r>
            <a:r>
              <a:rPr lang="de-DE" dirty="0">
                <a:solidFill>
                  <a:srgbClr val="327A86"/>
                </a:solidFill>
              </a:rPr>
              <a:t> </a:t>
            </a:r>
            <a:r>
              <a:rPr lang="de-DE" dirty="0" err="1">
                <a:solidFill>
                  <a:srgbClr val="327A86"/>
                </a:solidFill>
              </a:rPr>
              <a:t>looking</a:t>
            </a:r>
            <a:r>
              <a:rPr lang="de-DE" dirty="0">
                <a:solidFill>
                  <a:srgbClr val="327A86"/>
                </a:solidFill>
              </a:rPr>
              <a:t> </a:t>
            </a:r>
            <a:r>
              <a:rPr lang="de-DE" dirty="0" err="1">
                <a:solidFill>
                  <a:srgbClr val="327A86"/>
                </a:solidFill>
              </a:rPr>
              <a:t>forward</a:t>
            </a:r>
            <a:endParaRPr lang="de-DE" dirty="0">
              <a:solidFill>
                <a:srgbClr val="327A86"/>
              </a:solidFill>
            </a:endParaRPr>
          </a:p>
        </p:txBody>
      </p:sp>
    </p:spTree>
    <p:extLst>
      <p:ext uri="{BB962C8B-B14F-4D97-AF65-F5344CB8AC3E}">
        <p14:creationId xmlns:p14="http://schemas.microsoft.com/office/powerpoint/2010/main" val="3135607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A5973F-8CA9-9747-A26F-62E5A7717D8B}"/>
              </a:ext>
            </a:extLst>
          </p:cNvPr>
          <p:cNvSpPr>
            <a:spLocks noGrp="1"/>
          </p:cNvSpPr>
          <p:nvPr>
            <p:ph type="title"/>
          </p:nvPr>
        </p:nvSpPr>
        <p:spPr/>
        <p:txBody>
          <a:bodyPr/>
          <a:lstStyle/>
          <a:p>
            <a:r>
              <a:rPr lang="nl-NL" dirty="0" err="1"/>
              <a:t>Scaffolding</a:t>
            </a:r>
            <a:r>
              <a:rPr lang="nl-NL" dirty="0"/>
              <a:t> </a:t>
            </a:r>
            <a:r>
              <a:rPr lang="nl-NL" dirty="0" err="1"/>
              <a:t>language</a:t>
            </a:r>
            <a:endParaRPr lang="nl-NL" dirty="0"/>
          </a:p>
        </p:txBody>
      </p:sp>
      <p:sp>
        <p:nvSpPr>
          <p:cNvPr id="3" name="Tijdelijke aanduiding voor inhoud 2">
            <a:extLst>
              <a:ext uri="{FF2B5EF4-FFF2-40B4-BE49-F238E27FC236}">
                <a16:creationId xmlns:a16="http://schemas.microsoft.com/office/drawing/2014/main" id="{823ED947-8CCD-534D-BA6B-0C1B8788B72F}"/>
              </a:ext>
            </a:extLst>
          </p:cNvPr>
          <p:cNvSpPr>
            <a:spLocks noGrp="1"/>
          </p:cNvSpPr>
          <p:nvPr>
            <p:ph idx="1"/>
          </p:nvPr>
        </p:nvSpPr>
        <p:spPr/>
        <p:txBody>
          <a:bodyPr/>
          <a:lstStyle/>
          <a:p>
            <a:pPr>
              <a:buNone/>
            </a:pPr>
            <a:r>
              <a:rPr lang="en-GB" altLang="nl-NL" dirty="0"/>
              <a:t>	</a:t>
            </a:r>
            <a:r>
              <a:rPr lang="en-GB" altLang="nl-NL" sz="2800" dirty="0"/>
              <a:t>Adaptive linguistic support that helps students in developing the language abilities that enables students to think and communicate independently in school subjects.</a:t>
            </a:r>
          </a:p>
          <a:p>
            <a:pPr>
              <a:buNone/>
            </a:pPr>
            <a:endParaRPr lang="en-GB" altLang="nl-NL" sz="2800" dirty="0"/>
          </a:p>
          <a:p>
            <a:pPr>
              <a:buNone/>
            </a:pPr>
            <a:r>
              <a:rPr lang="en-GB" altLang="nl-NL" sz="2800" dirty="0"/>
              <a:t>	(</a:t>
            </a:r>
            <a:r>
              <a:rPr lang="en-GB" altLang="nl-NL" sz="2800" i="1" dirty="0"/>
              <a:t>see Gibbons, 2002, 2009</a:t>
            </a:r>
            <a:r>
              <a:rPr lang="en-GB" altLang="nl-NL" sz="2800" dirty="0"/>
              <a:t>)</a:t>
            </a:r>
          </a:p>
          <a:p>
            <a:endParaRPr lang="nl-NL" dirty="0"/>
          </a:p>
        </p:txBody>
      </p:sp>
      <p:pic>
        <p:nvPicPr>
          <p:cNvPr id="4" name="Afbeelding 3">
            <a:extLst>
              <a:ext uri="{FF2B5EF4-FFF2-40B4-BE49-F238E27FC236}">
                <a16:creationId xmlns:a16="http://schemas.microsoft.com/office/drawing/2014/main" id="{6995660D-11EA-A141-9078-8053F411343E}"/>
              </a:ext>
            </a:extLst>
          </p:cNvPr>
          <p:cNvPicPr>
            <a:picLocks noChangeAspect="1"/>
          </p:cNvPicPr>
          <p:nvPr/>
        </p:nvPicPr>
        <p:blipFill>
          <a:blip r:embed="rId3"/>
          <a:stretch>
            <a:fillRect/>
          </a:stretch>
        </p:blipFill>
        <p:spPr>
          <a:xfrm>
            <a:off x="4860032" y="3645024"/>
            <a:ext cx="3775968" cy="2831976"/>
          </a:xfrm>
          <a:prstGeom prst="rect">
            <a:avLst/>
          </a:prstGeom>
        </p:spPr>
      </p:pic>
    </p:spTree>
    <p:extLst>
      <p:ext uri="{BB962C8B-B14F-4D97-AF65-F5344CB8AC3E}">
        <p14:creationId xmlns:p14="http://schemas.microsoft.com/office/powerpoint/2010/main" val="1607736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ijdelijke aanduiding voor inhoud 2">
            <a:extLst>
              <a:ext uri="{FF2B5EF4-FFF2-40B4-BE49-F238E27FC236}">
                <a16:creationId xmlns:a16="http://schemas.microsoft.com/office/drawing/2014/main" id="{AB9C948E-7706-452C-B95A-F0E1E6F7C726}"/>
              </a:ext>
            </a:extLst>
          </p:cNvPr>
          <p:cNvSpPr>
            <a:spLocks noGrp="1" noChangeArrowheads="1"/>
          </p:cNvSpPr>
          <p:nvPr>
            <p:ph idx="1"/>
          </p:nvPr>
        </p:nvSpPr>
        <p:spPr/>
        <p:txBody>
          <a:bodyPr/>
          <a:lstStyle/>
          <a:p>
            <a:endParaRPr lang="en-US" altLang="nl-NL" dirty="0">
              <a:latin typeface="Arial" panose="020B0604020202020204" pitchFamily="34" charset="0"/>
            </a:endParaRPr>
          </a:p>
          <a:p>
            <a:r>
              <a:rPr lang="en-US" altLang="nl-NL" dirty="0">
                <a:latin typeface="Arial" panose="020B0604020202020204" pitchFamily="34" charset="0"/>
              </a:rPr>
              <a:t>Scaffolding refers to a variety of </a:t>
            </a:r>
            <a:r>
              <a:rPr lang="en-US" altLang="nl-NL" i="1" dirty="0">
                <a:latin typeface="Arial" panose="020B0604020202020204" pitchFamily="34" charset="0"/>
              </a:rPr>
              <a:t>instructional techniques </a:t>
            </a:r>
            <a:r>
              <a:rPr lang="en-US" altLang="nl-NL" dirty="0">
                <a:latin typeface="Arial" panose="020B0604020202020204" pitchFamily="34" charset="0"/>
              </a:rPr>
              <a:t>like asking questions, reformulating, structuring in steps.</a:t>
            </a:r>
          </a:p>
          <a:p>
            <a:endParaRPr lang="nl-NL" altLang="nl-NL" dirty="0">
              <a:latin typeface="Arial" panose="020B0604020202020204" pitchFamily="34" charset="0"/>
            </a:endParaRPr>
          </a:p>
          <a:p>
            <a:r>
              <a:rPr lang="nl-NL" altLang="nl-NL" dirty="0" err="1">
                <a:latin typeface="Arial" panose="020B0604020202020204" pitchFamily="34" charset="0"/>
              </a:rPr>
              <a:t>Scaffolding</a:t>
            </a:r>
            <a:r>
              <a:rPr lang="nl-NL" altLang="nl-NL" dirty="0">
                <a:latin typeface="Arial" panose="020B0604020202020204" pitchFamily="34" charset="0"/>
              </a:rPr>
              <a:t> is </a:t>
            </a:r>
            <a:r>
              <a:rPr lang="nl-NL" altLang="nl-NL" dirty="0" err="1">
                <a:latin typeface="Arial" panose="020B0604020202020204" pitchFamily="34" charset="0"/>
              </a:rPr>
              <a:t>not</a:t>
            </a:r>
            <a:r>
              <a:rPr lang="nl-NL" altLang="nl-NL" dirty="0">
                <a:latin typeface="Arial" panose="020B0604020202020204" pitchFamily="34" charset="0"/>
              </a:rPr>
              <a:t> </a:t>
            </a:r>
            <a:r>
              <a:rPr lang="nl-NL" altLang="nl-NL" dirty="0" err="1">
                <a:latin typeface="Arial" panose="020B0604020202020204" pitchFamily="34" charset="0"/>
              </a:rPr>
              <a:t>just</a:t>
            </a:r>
            <a:r>
              <a:rPr lang="nl-NL" altLang="nl-NL" dirty="0">
                <a:latin typeface="Arial" panose="020B0604020202020204" pitchFamily="34" charset="0"/>
              </a:rPr>
              <a:t> </a:t>
            </a:r>
            <a:r>
              <a:rPr lang="nl-NL" altLang="nl-NL" dirty="0" err="1">
                <a:latin typeface="Arial" panose="020B0604020202020204" pitchFamily="34" charset="0"/>
              </a:rPr>
              <a:t>any</a:t>
            </a:r>
            <a:r>
              <a:rPr lang="nl-NL" altLang="nl-NL" dirty="0">
                <a:latin typeface="Arial" panose="020B0604020202020204" pitchFamily="34" charset="0"/>
              </a:rPr>
              <a:t> help or support. It is </a:t>
            </a:r>
            <a:r>
              <a:rPr lang="nl-NL" altLang="nl-NL" i="1" dirty="0" err="1">
                <a:latin typeface="Arial" panose="020B0604020202020204" pitchFamily="34" charset="0"/>
              </a:rPr>
              <a:t>temporary</a:t>
            </a:r>
            <a:r>
              <a:rPr lang="nl-NL" altLang="nl-NL" i="1" dirty="0">
                <a:latin typeface="Arial" panose="020B0604020202020204" pitchFamily="34" charset="0"/>
              </a:rPr>
              <a:t> </a:t>
            </a:r>
            <a:r>
              <a:rPr lang="nl-NL" altLang="nl-NL" i="1" dirty="0" err="1">
                <a:latin typeface="Arial" panose="020B0604020202020204" pitchFamily="34" charset="0"/>
              </a:rPr>
              <a:t>and</a:t>
            </a:r>
            <a:r>
              <a:rPr lang="nl-NL" altLang="nl-NL" i="1" dirty="0">
                <a:latin typeface="Arial" panose="020B0604020202020204" pitchFamily="34" charset="0"/>
              </a:rPr>
              <a:t> </a:t>
            </a:r>
            <a:r>
              <a:rPr lang="nl-NL" altLang="nl-NL" i="1" dirty="0" err="1">
                <a:latin typeface="Arial" panose="020B0604020202020204" pitchFamily="34" charset="0"/>
              </a:rPr>
              <a:t>responsive</a:t>
            </a:r>
            <a:r>
              <a:rPr lang="nl-NL" altLang="nl-NL" i="1" dirty="0">
                <a:latin typeface="Arial" panose="020B0604020202020204" pitchFamily="34" charset="0"/>
              </a:rPr>
              <a:t> </a:t>
            </a:r>
            <a:r>
              <a:rPr lang="nl-NL" altLang="nl-NL" dirty="0">
                <a:latin typeface="Arial" panose="020B0604020202020204" pitchFamily="34" charset="0"/>
              </a:rPr>
              <a:t>support </a:t>
            </a:r>
            <a:r>
              <a:rPr lang="nl-NL" altLang="nl-NL" dirty="0" err="1">
                <a:latin typeface="Arial" panose="020B0604020202020204" pitchFamily="34" charset="0"/>
              </a:rPr>
              <a:t>to</a:t>
            </a:r>
            <a:r>
              <a:rPr lang="nl-NL" altLang="nl-NL" dirty="0">
                <a:latin typeface="Arial" panose="020B0604020202020204" pitchFamily="34" charset="0"/>
              </a:rPr>
              <a:t> help </a:t>
            </a:r>
            <a:r>
              <a:rPr lang="nl-NL" altLang="nl-NL" dirty="0" err="1">
                <a:latin typeface="Arial" panose="020B0604020202020204" pitchFamily="34" charset="0"/>
              </a:rPr>
              <a:t>students</a:t>
            </a:r>
            <a:r>
              <a:rPr lang="nl-NL" altLang="nl-NL" dirty="0">
                <a:latin typeface="Arial" panose="020B0604020202020204" pitchFamily="34" charset="0"/>
              </a:rPr>
              <a:t> </a:t>
            </a:r>
            <a:r>
              <a:rPr lang="nl-NL" altLang="nl-NL" dirty="0" err="1">
                <a:latin typeface="Arial" panose="020B0604020202020204" pitchFamily="34" charset="0"/>
              </a:rPr>
              <a:t>to</a:t>
            </a:r>
            <a:r>
              <a:rPr lang="nl-NL" altLang="nl-NL" dirty="0">
                <a:latin typeface="Arial" panose="020B0604020202020204" pitchFamily="34" charset="0"/>
              </a:rPr>
              <a:t> </a:t>
            </a:r>
            <a:r>
              <a:rPr lang="nl-NL" altLang="nl-NL" dirty="0" err="1">
                <a:latin typeface="Arial" panose="020B0604020202020204" pitchFamily="34" charset="0"/>
              </a:rPr>
              <a:t>reach</a:t>
            </a:r>
            <a:r>
              <a:rPr lang="nl-NL" altLang="nl-NL" dirty="0">
                <a:latin typeface="Arial" panose="020B0604020202020204" pitchFamily="34" charset="0"/>
              </a:rPr>
              <a:t> </a:t>
            </a:r>
            <a:r>
              <a:rPr lang="nl-NL" altLang="nl-NL" dirty="0" err="1">
                <a:latin typeface="Arial" panose="020B0604020202020204" pitchFamily="34" charset="0"/>
              </a:rPr>
              <a:t>higher</a:t>
            </a:r>
            <a:r>
              <a:rPr lang="nl-NL" altLang="nl-NL" dirty="0">
                <a:latin typeface="Arial" panose="020B0604020202020204" pitchFamily="34" charset="0"/>
              </a:rPr>
              <a:t> levels of </a:t>
            </a:r>
            <a:r>
              <a:rPr lang="nl-NL" altLang="nl-NL" dirty="0" err="1">
                <a:latin typeface="Arial" panose="020B0604020202020204" pitchFamily="34" charset="0"/>
              </a:rPr>
              <a:t>comprehension</a:t>
            </a:r>
            <a:r>
              <a:rPr lang="nl-NL" altLang="nl-NL" dirty="0">
                <a:latin typeface="Arial" panose="020B0604020202020204" pitchFamily="34" charset="0"/>
              </a:rPr>
              <a:t> or development of skills </a:t>
            </a:r>
            <a:r>
              <a:rPr lang="en-US" altLang="nl-NL" dirty="0">
                <a:latin typeface="Arial" panose="020B0604020202020204" pitchFamily="34" charset="0"/>
              </a:rPr>
              <a:t>than they would not be able to achieve without assistance. </a:t>
            </a:r>
            <a:endParaRPr lang="nl-NL" altLang="nl-NL" dirty="0">
              <a:latin typeface="Arial" panose="020B0604020202020204" pitchFamily="34" charset="0"/>
            </a:endParaRPr>
          </a:p>
          <a:p>
            <a:endParaRPr lang="nl-NL" altLang="nl-NL" dirty="0">
              <a:latin typeface="Arial" panose="020B0604020202020204" pitchFamily="34" charset="0"/>
            </a:endParaRPr>
          </a:p>
          <a:p>
            <a:r>
              <a:rPr lang="en-US" altLang="nl-NL" dirty="0">
                <a:latin typeface="Arial" panose="020B0604020202020204" pitchFamily="34" charset="0"/>
              </a:rPr>
              <a:t>Scaffolding ultimately aims at students’ </a:t>
            </a:r>
            <a:r>
              <a:rPr lang="en-US" altLang="nl-NL" i="1" dirty="0">
                <a:latin typeface="Arial" panose="020B0604020202020204" pitchFamily="34" charset="0"/>
              </a:rPr>
              <a:t>independence</a:t>
            </a:r>
            <a:r>
              <a:rPr lang="en-US" altLang="nl-NL" dirty="0">
                <a:latin typeface="Arial" panose="020B0604020202020204" pitchFamily="34" charset="0"/>
              </a:rPr>
              <a:t> in the learning process.</a:t>
            </a:r>
          </a:p>
          <a:p>
            <a:endParaRPr lang="en-US" altLang="nl-NL" dirty="0">
              <a:latin typeface="Arial" panose="020B0604020202020204" pitchFamily="34" charset="0"/>
            </a:endParaRPr>
          </a:p>
          <a:p>
            <a:pPr marL="0" indent="0">
              <a:buNone/>
            </a:pPr>
            <a:r>
              <a:rPr lang="en-US" altLang="nl-NL" dirty="0"/>
              <a:t>(</a:t>
            </a:r>
            <a:r>
              <a:rPr lang="en-US" altLang="nl-NL" i="1" dirty="0"/>
              <a:t>Wood, Bruner &amp; Ross,1976</a:t>
            </a:r>
            <a:r>
              <a:rPr lang="en-US" altLang="nl-NL" dirty="0"/>
              <a:t>).</a:t>
            </a:r>
          </a:p>
          <a:p>
            <a:pPr marL="0" indent="0">
              <a:buNone/>
            </a:pPr>
            <a:endParaRPr lang="en-US" altLang="nl-NL" dirty="0">
              <a:latin typeface="Arial" panose="020B0604020202020204" pitchFamily="34" charset="0"/>
            </a:endParaRPr>
          </a:p>
        </p:txBody>
      </p:sp>
      <p:sp>
        <p:nvSpPr>
          <p:cNvPr id="3" name="Titel 2">
            <a:extLst>
              <a:ext uri="{FF2B5EF4-FFF2-40B4-BE49-F238E27FC236}">
                <a16:creationId xmlns:a16="http://schemas.microsoft.com/office/drawing/2014/main" id="{9383E99E-D206-B246-B9CD-C30CFCA1E0DD}"/>
              </a:ext>
            </a:extLst>
          </p:cNvPr>
          <p:cNvSpPr>
            <a:spLocks noGrp="1"/>
          </p:cNvSpPr>
          <p:nvPr>
            <p:ph type="title"/>
          </p:nvPr>
        </p:nvSpPr>
        <p:spPr/>
        <p:txBody>
          <a:bodyPr/>
          <a:lstStyle/>
          <a:p>
            <a:r>
              <a:rPr lang="nl-NL" altLang="nl-NL" dirty="0" err="1">
                <a:solidFill>
                  <a:schemeClr val="tx2"/>
                </a:solidFill>
                <a:latin typeface="Arial" panose="020B0604020202020204" pitchFamily="34" charset="0"/>
              </a:rPr>
              <a:t>What</a:t>
            </a:r>
            <a:r>
              <a:rPr lang="nl-NL" altLang="nl-NL" dirty="0">
                <a:solidFill>
                  <a:schemeClr val="tx2"/>
                </a:solidFill>
                <a:latin typeface="Arial" panose="020B0604020202020204" pitchFamily="34" charset="0"/>
              </a:rPr>
              <a:t> is </a:t>
            </a:r>
            <a:r>
              <a:rPr lang="nl-NL" altLang="nl-NL" dirty="0" err="1">
                <a:solidFill>
                  <a:schemeClr val="tx2"/>
                </a:solidFill>
                <a:latin typeface="Arial" panose="020B0604020202020204" pitchFamily="34" charset="0"/>
              </a:rPr>
              <a:t>scaffolding</a:t>
            </a:r>
            <a:r>
              <a:rPr lang="nl-NL" altLang="nl-NL" dirty="0">
                <a:solidFill>
                  <a:schemeClr val="tx2"/>
                </a:solidFill>
                <a:latin typeface="Arial" panose="020B0604020202020204" pitchFamily="34" charset="0"/>
              </a:rPr>
              <a:t>?</a:t>
            </a:r>
            <a:endParaRPr lang="nl-NL" dirty="0">
              <a:solidFill>
                <a:schemeClr val="tx2"/>
              </a:solidFill>
            </a:endParaRPr>
          </a:p>
        </p:txBody>
      </p:sp>
      <p:sp>
        <p:nvSpPr>
          <p:cNvPr id="4" name="Tijdelijke aanduiding voor datum 3">
            <a:extLst>
              <a:ext uri="{FF2B5EF4-FFF2-40B4-BE49-F238E27FC236}">
                <a16:creationId xmlns:a16="http://schemas.microsoft.com/office/drawing/2014/main" id="{AB4E6CDB-6DE8-435E-B268-0B5AF1AF49CE}"/>
              </a:ext>
            </a:extLst>
          </p:cNvPr>
          <p:cNvSpPr>
            <a:spLocks noGrp="1"/>
          </p:cNvSpPr>
          <p:nvPr>
            <p:ph type="dt" sz="quarter" idx="4294967295"/>
          </p:nvPr>
        </p:nvSpPr>
        <p:spPr bwMode="auto">
          <a:xfrm>
            <a:off x="0" y="6553200"/>
            <a:ext cx="19050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800" kern="1200">
                <a:solidFill>
                  <a:srgbClr val="FFFFFF"/>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fld id="{6A8A28C3-A8BE-4165-95F2-A0661493C84B}" type="datetime1">
              <a:rPr lang="en-US" smtClean="0"/>
              <a:pPr>
                <a:defRPr/>
              </a:pPr>
              <a:t>8/28/20</a:t>
            </a:fld>
            <a:endParaRPr lang="en-US">
              <a:solidFill>
                <a:schemeClr val="tx1"/>
              </a:solidFill>
            </a:endParaRPr>
          </a:p>
        </p:txBody>
      </p:sp>
      <p:sp>
        <p:nvSpPr>
          <p:cNvPr id="10245" name="Tijdelijke aanduiding voor voettekst 4">
            <a:extLst>
              <a:ext uri="{FF2B5EF4-FFF2-40B4-BE49-F238E27FC236}">
                <a16:creationId xmlns:a16="http://schemas.microsoft.com/office/drawing/2014/main" id="{4C826FFA-A0F5-49BA-83A4-91C752447A3B}"/>
              </a:ext>
            </a:extLst>
          </p:cNvPr>
          <p:cNvSpPr>
            <a:spLocks noGrp="1"/>
          </p:cNvSpPr>
          <p:nvPr>
            <p:ph type="ftr" sz="quarter" idx="4294967295"/>
          </p:nvPr>
        </p:nvSpPr>
        <p:spPr bwMode="auto">
          <a:xfrm>
            <a:off x="0" y="6553200"/>
            <a:ext cx="2895600" cy="1524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800" kern="1200">
                <a:solidFill>
                  <a:srgbClr val="FFFFFF"/>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ClrTx/>
              <a:buSzTx/>
              <a:buFontTx/>
              <a:buNone/>
              <a:defRPr/>
            </a:pPr>
            <a:r>
              <a:rPr lang="en-US"/>
              <a:t>ORD 9 juni 2011</a:t>
            </a:r>
            <a:endParaRPr lang="en-US" altLang="nl-NL" sz="1400" dirty="0">
              <a:solidFill>
                <a:schemeClr val="tx1"/>
              </a:solidFill>
              <a:latin typeface="Verdana" pitchFamily="34" charset="0"/>
            </a:endParaRPr>
          </a:p>
        </p:txBody>
      </p:sp>
      <p:sp>
        <p:nvSpPr>
          <p:cNvPr id="73734" name="Tijdelijke aanduiding voor dianummer 5">
            <a:extLst>
              <a:ext uri="{FF2B5EF4-FFF2-40B4-BE49-F238E27FC236}">
                <a16:creationId xmlns:a16="http://schemas.microsoft.com/office/drawing/2014/main" id="{5B4C392B-6AA9-46ED-95E5-8F0C62A2F465}"/>
              </a:ext>
            </a:extLst>
          </p:cNvPr>
          <p:cNvSpPr>
            <a:spLocks noGrp="1" noChangeArrowheads="1"/>
          </p:cNvSpPr>
          <p:nvPr>
            <p:ph type="sldNum" sz="quarter" idx="4294967295"/>
          </p:nvPr>
        </p:nvSpPr>
        <p:spPr bwMode="auto">
          <a:xfrm>
            <a:off x="7239000" y="6553200"/>
            <a:ext cx="1905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kern="1200" smtClean="0">
                <a:solidFill>
                  <a:srgbClr val="FFFFFF"/>
                </a:solidFill>
                <a:latin typeface="Verdana" panose="020B0604030504040204" pitchFamily="34" charset="0"/>
                <a:ea typeface="Osaka" pitchFamily="16"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ClrTx/>
              <a:buSzTx/>
              <a:buFontTx/>
              <a:buNone/>
              <a:defRPr/>
            </a:pPr>
            <a:fld id="{7B7F686F-CCB0-4AE9-ACA7-AE314BD1C404}" type="slidenum">
              <a:rPr lang="en-US" altLang="nl-NL" smtClean="0"/>
              <a:pPr>
                <a:spcBef>
                  <a:spcPct val="0"/>
                </a:spcBef>
                <a:buClrTx/>
                <a:buSzTx/>
                <a:buFontTx/>
                <a:buNone/>
                <a:defRPr/>
              </a:pPr>
              <a:t>34</a:t>
            </a:fld>
            <a:endParaRPr lang="en-US" altLang="nl-NL" sz="1400">
              <a:solidFill>
                <a:schemeClr val="tx1"/>
              </a:solidFill>
            </a:endParaRPr>
          </a:p>
        </p:txBody>
      </p:sp>
    </p:spTree>
    <p:extLst>
      <p:ext uri="{BB962C8B-B14F-4D97-AF65-F5344CB8AC3E}">
        <p14:creationId xmlns:p14="http://schemas.microsoft.com/office/powerpoint/2010/main" val="2079659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Title 1">
            <a:extLst>
              <a:ext uri="{FF2B5EF4-FFF2-40B4-BE49-F238E27FC236}">
                <a16:creationId xmlns:a16="http://schemas.microsoft.com/office/drawing/2014/main" id="{D0EFC736-5972-4832-99A8-3B5720BB037E}"/>
              </a:ext>
            </a:extLst>
          </p:cNvPr>
          <p:cNvSpPr>
            <a:spLocks noGrp="1" noChangeArrowheads="1"/>
          </p:cNvSpPr>
          <p:nvPr>
            <p:ph type="title"/>
          </p:nvPr>
        </p:nvSpPr>
        <p:spPr/>
        <p:txBody>
          <a:bodyPr wrap="square" anchor="ctr"/>
          <a:lstStyle/>
          <a:p>
            <a:pPr eaLnBrk="1" hangingPunct="1"/>
            <a:r>
              <a:rPr lang="nl-NL" altLang="nl-NL" dirty="0">
                <a:solidFill>
                  <a:schemeClr val="tx2"/>
                </a:solidFill>
              </a:rPr>
              <a:t>Repertoire of </a:t>
            </a:r>
            <a:r>
              <a:rPr lang="nl-NL" altLang="nl-NL" dirty="0" err="1">
                <a:solidFill>
                  <a:schemeClr val="tx2"/>
                </a:solidFill>
              </a:rPr>
              <a:t>scaffolding</a:t>
            </a:r>
            <a:r>
              <a:rPr lang="nl-NL" altLang="nl-NL" i="1" dirty="0">
                <a:solidFill>
                  <a:schemeClr val="tx2"/>
                </a:solidFill>
              </a:rPr>
              <a:t> </a:t>
            </a:r>
            <a:r>
              <a:rPr lang="nl-NL" altLang="nl-NL" dirty="0" err="1">
                <a:solidFill>
                  <a:schemeClr val="tx2"/>
                </a:solidFill>
              </a:rPr>
              <a:t>strategies</a:t>
            </a:r>
            <a:r>
              <a:rPr lang="nl-NL" altLang="nl-NL" dirty="0">
                <a:solidFill>
                  <a:schemeClr val="tx2"/>
                </a:solidFill>
              </a:rPr>
              <a:t> </a:t>
            </a:r>
          </a:p>
        </p:txBody>
      </p:sp>
      <p:sp>
        <p:nvSpPr>
          <p:cNvPr id="27654" name="Content Placeholder 2">
            <a:extLst>
              <a:ext uri="{FF2B5EF4-FFF2-40B4-BE49-F238E27FC236}">
                <a16:creationId xmlns:a16="http://schemas.microsoft.com/office/drawing/2014/main" id="{DE83A2C7-D6DC-4E11-911B-E5ABFE37ABE5}"/>
              </a:ext>
            </a:extLst>
          </p:cNvPr>
          <p:cNvSpPr>
            <a:spLocks noGrp="1"/>
          </p:cNvSpPr>
          <p:nvPr>
            <p:ph idx="1"/>
          </p:nvPr>
        </p:nvSpPr>
        <p:spPr/>
        <p:txBody>
          <a:bodyPr/>
          <a:lstStyle/>
          <a:p>
            <a:pPr eaLnBrk="1" hangingPunct="1">
              <a:defRPr/>
            </a:pPr>
            <a:r>
              <a:rPr lang="en-GB" kern="1200" dirty="0">
                <a:solidFill>
                  <a:schemeClr val="dk1"/>
                </a:solidFill>
              </a:rPr>
              <a:t>Reformulating or extending pupils’ spoken or written utterances</a:t>
            </a:r>
            <a:endParaRPr lang="nl-NL" dirty="0"/>
          </a:p>
          <a:p>
            <a:pPr eaLnBrk="1" hangingPunct="1">
              <a:defRPr/>
            </a:pPr>
            <a:r>
              <a:rPr lang="en-GB" kern="1200" dirty="0">
                <a:solidFill>
                  <a:schemeClr val="dk1"/>
                </a:solidFill>
              </a:rPr>
              <a:t>Referring to or reminding of linguistic features </a:t>
            </a:r>
            <a:endParaRPr lang="nl-NL" dirty="0"/>
          </a:p>
          <a:p>
            <a:pPr eaLnBrk="1" hangingPunct="1">
              <a:defRPr/>
            </a:pPr>
            <a:r>
              <a:rPr lang="en-GB" kern="1200" dirty="0">
                <a:solidFill>
                  <a:schemeClr val="dk1"/>
                </a:solidFill>
              </a:rPr>
              <a:t>Referring to or reminding of structure features </a:t>
            </a:r>
            <a:endParaRPr lang="nl-NL" dirty="0"/>
          </a:p>
          <a:p>
            <a:pPr eaLnBrk="1" hangingPunct="1">
              <a:defRPr/>
            </a:pPr>
            <a:r>
              <a:rPr lang="en-GB" kern="1200" dirty="0">
                <a:solidFill>
                  <a:schemeClr val="dk1"/>
                </a:solidFill>
              </a:rPr>
              <a:t>Asking pupils to improve language </a:t>
            </a:r>
            <a:endParaRPr lang="nl-NL" dirty="0"/>
          </a:p>
          <a:p>
            <a:pPr eaLnBrk="1" hangingPunct="1">
              <a:defRPr/>
            </a:pPr>
            <a:r>
              <a:rPr lang="en-GB" kern="1200" dirty="0">
                <a:solidFill>
                  <a:schemeClr val="dk1"/>
                </a:solidFill>
              </a:rPr>
              <a:t>Repeating correct pupils’ utterances or making explicit the good quality of pupils’ utterances</a:t>
            </a:r>
            <a:endParaRPr lang="nl-NL" dirty="0"/>
          </a:p>
          <a:p>
            <a:pPr eaLnBrk="1" hangingPunct="1">
              <a:defRPr/>
            </a:pPr>
            <a:r>
              <a:rPr lang="en-GB" kern="1200" dirty="0">
                <a:solidFill>
                  <a:schemeClr val="dk1"/>
                </a:solidFill>
              </a:rPr>
              <a:t>Asking for or encouraging pupils’ explicitly to independently produce spoken or written language </a:t>
            </a:r>
          </a:p>
          <a:p>
            <a:pPr eaLnBrk="1" hangingPunct="1">
              <a:defRPr/>
            </a:pPr>
            <a:endParaRPr lang="en-GB" kern="1200" dirty="0">
              <a:solidFill>
                <a:schemeClr val="dk1"/>
              </a:solidFill>
            </a:endParaRPr>
          </a:p>
          <a:p>
            <a:pPr marL="0" indent="0" eaLnBrk="1" hangingPunct="1">
              <a:buNone/>
              <a:defRPr/>
            </a:pPr>
            <a:endParaRPr lang="nl-NL" dirty="0"/>
          </a:p>
          <a:p>
            <a:pPr marL="0" indent="0" eaLnBrk="1" hangingPunct="1">
              <a:buFont typeface="Times" panose="02020603050405020304" pitchFamily="18" charset="0"/>
              <a:buNone/>
              <a:defRPr/>
            </a:pPr>
            <a:endParaRPr lang="nl-NL" altLang="nl-NL" sz="2300" dirty="0"/>
          </a:p>
        </p:txBody>
      </p:sp>
      <p:sp>
        <p:nvSpPr>
          <p:cNvPr id="4" name="Date Placeholder 1">
            <a:extLst>
              <a:ext uri="{FF2B5EF4-FFF2-40B4-BE49-F238E27FC236}">
                <a16:creationId xmlns:a16="http://schemas.microsoft.com/office/drawing/2014/main" id="{34E215E0-9045-4716-8735-4552C32479E6}"/>
              </a:ext>
            </a:extLst>
          </p:cNvPr>
          <p:cNvSpPr>
            <a:spLocks noGrp="1"/>
          </p:cNvSpPr>
          <p:nvPr>
            <p:ph type="dt" sz="quarter" idx="4294967295"/>
          </p:nvPr>
        </p:nvSpPr>
        <p:spPr bwMode="auto">
          <a:xfrm>
            <a:off x="0" y="6553200"/>
            <a:ext cx="19050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800" kern="1200">
                <a:solidFill>
                  <a:srgbClr val="FFFFFF"/>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fld id="{F5C8552F-B460-4B86-8121-494232BDE263}" type="datetime1">
              <a:rPr lang="en-US" smtClean="0"/>
              <a:pPr>
                <a:defRPr/>
              </a:pPr>
              <a:t>8/28/20</a:t>
            </a:fld>
            <a:endParaRPr lang="en-US">
              <a:solidFill>
                <a:schemeClr val="tx1"/>
              </a:solidFill>
            </a:endParaRPr>
          </a:p>
        </p:txBody>
      </p:sp>
      <p:sp>
        <p:nvSpPr>
          <p:cNvPr id="5" name="Footer Placeholder 2">
            <a:extLst>
              <a:ext uri="{FF2B5EF4-FFF2-40B4-BE49-F238E27FC236}">
                <a16:creationId xmlns:a16="http://schemas.microsoft.com/office/drawing/2014/main" id="{D8874CB5-F2DB-4E8C-AA2F-DF39279BD1F1}"/>
              </a:ext>
            </a:extLst>
          </p:cNvPr>
          <p:cNvSpPr>
            <a:spLocks noGrp="1"/>
          </p:cNvSpPr>
          <p:nvPr>
            <p:ph type="ftr" sz="quarter" idx="4294967295"/>
          </p:nvPr>
        </p:nvSpPr>
        <p:spPr bwMode="auto">
          <a:xfrm>
            <a:off x="0" y="6553200"/>
            <a:ext cx="28956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800" kern="1200">
                <a:solidFill>
                  <a:srgbClr val="FFFFFF"/>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r>
              <a:rPr lang="en-US"/>
              <a:t>ORD 9 juni 2011</a:t>
            </a:r>
            <a:endParaRPr lang="en-US" sz="1400" dirty="0">
              <a:solidFill>
                <a:schemeClr val="tx1"/>
              </a:solidFill>
            </a:endParaRPr>
          </a:p>
        </p:txBody>
      </p:sp>
      <p:sp>
        <p:nvSpPr>
          <p:cNvPr id="80900" name="Slide Number Placeholder 3">
            <a:extLst>
              <a:ext uri="{FF2B5EF4-FFF2-40B4-BE49-F238E27FC236}">
                <a16:creationId xmlns:a16="http://schemas.microsoft.com/office/drawing/2014/main" id="{7C7680AD-BC36-4CE7-93C1-B30636572F84}"/>
              </a:ext>
            </a:extLst>
          </p:cNvPr>
          <p:cNvSpPr>
            <a:spLocks noGrp="1" noChangeArrowheads="1"/>
          </p:cNvSpPr>
          <p:nvPr>
            <p:ph type="sldNum" sz="quarter" idx="4294967295"/>
          </p:nvPr>
        </p:nvSpPr>
        <p:spPr bwMode="auto">
          <a:xfrm>
            <a:off x="7239000" y="6553200"/>
            <a:ext cx="1905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kern="1200" smtClean="0">
                <a:solidFill>
                  <a:srgbClr val="FFFFFF"/>
                </a:solidFill>
                <a:latin typeface="Verdana" panose="020B0604030504040204" pitchFamily="34" charset="0"/>
                <a:ea typeface="Osaka" pitchFamily="16"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ClrTx/>
              <a:buSzTx/>
              <a:buFontTx/>
              <a:buNone/>
              <a:defRPr/>
            </a:pPr>
            <a:fld id="{821AB88D-B0D9-4225-B8C2-C0E785616E85}" type="slidenum">
              <a:rPr lang="en-US" altLang="nl-NL" smtClean="0"/>
              <a:pPr>
                <a:spcBef>
                  <a:spcPct val="0"/>
                </a:spcBef>
                <a:buClrTx/>
                <a:buSzTx/>
                <a:buFontTx/>
                <a:buNone/>
                <a:defRPr/>
              </a:pPr>
              <a:t>35</a:t>
            </a:fld>
            <a:endParaRPr lang="en-US" altLang="nl-NL" sz="1400">
              <a:solidFill>
                <a:schemeClr val="tx1"/>
              </a:solidFill>
            </a:endParaRPr>
          </a:p>
        </p:txBody>
      </p:sp>
    </p:spTree>
    <p:extLst>
      <p:ext uri="{BB962C8B-B14F-4D97-AF65-F5344CB8AC3E}">
        <p14:creationId xmlns:p14="http://schemas.microsoft.com/office/powerpoint/2010/main" val="500989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bwMode="auto">
          <a:xfrm>
            <a:off x="621236" y="3861048"/>
            <a:ext cx="8532000" cy="648000"/>
          </a:xfrm>
          <a:prstGeom prst="rect">
            <a:avLst/>
          </a:prstGeom>
          <a:solidFill>
            <a:srgbClr val="D6E4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2000" dirty="0">
              <a:solidFill>
                <a:prstClr val="black"/>
              </a:solidFill>
              <a:latin typeface="Calibri" panose="020F0502020204030204" pitchFamily="34" charset="0"/>
            </a:endParaRPr>
          </a:p>
        </p:txBody>
      </p:sp>
      <p:sp>
        <p:nvSpPr>
          <p:cNvPr id="11" name="Rechteck 10"/>
          <p:cNvSpPr/>
          <p:nvPr/>
        </p:nvSpPr>
        <p:spPr bwMode="auto">
          <a:xfrm>
            <a:off x="-54260" y="1247611"/>
            <a:ext cx="899592" cy="5589239"/>
          </a:xfrm>
          <a:prstGeom prst="rect">
            <a:avLst/>
          </a:prstGeom>
          <a:solidFill>
            <a:srgbClr val="D6E4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2000" err="1">
              <a:solidFill>
                <a:prstClr val="black"/>
              </a:solidFill>
              <a:latin typeface="Calibri" panose="020F0502020204030204" pitchFamily="34" charset="0"/>
            </a:endParaRPr>
          </a:p>
        </p:txBody>
      </p:sp>
      <p:sp>
        <p:nvSpPr>
          <p:cNvPr id="8" name="Titel 7"/>
          <p:cNvSpPr>
            <a:spLocks noGrp="1"/>
          </p:cNvSpPr>
          <p:nvPr>
            <p:ph type="title"/>
          </p:nvPr>
        </p:nvSpPr>
        <p:spPr/>
        <p:txBody>
          <a:bodyPr>
            <a:noAutofit/>
          </a:bodyPr>
          <a:lstStyle/>
          <a:p>
            <a:r>
              <a:rPr lang="de-DE" dirty="0" err="1"/>
              <a:t>Program</a:t>
            </a:r>
            <a:r>
              <a:rPr lang="de-DE" dirty="0"/>
              <a:t>  </a:t>
            </a:r>
            <a:r>
              <a:rPr lang="de-DE" dirty="0" err="1"/>
              <a:t>session</a:t>
            </a:r>
            <a:r>
              <a:rPr lang="de-DE" dirty="0"/>
              <a:t> 1</a:t>
            </a:r>
          </a:p>
        </p:txBody>
      </p:sp>
      <p:sp>
        <p:nvSpPr>
          <p:cNvPr id="9" name="Inhaltsplatzhalter 8"/>
          <p:cNvSpPr>
            <a:spLocks noGrp="1"/>
          </p:cNvSpPr>
          <p:nvPr>
            <p:ph idx="1"/>
          </p:nvPr>
        </p:nvSpPr>
        <p:spPr>
          <a:xfrm>
            <a:off x="2051720" y="908448"/>
            <a:ext cx="8424936" cy="3672408"/>
          </a:xfrm>
        </p:spPr>
        <p:txBody>
          <a:bodyPr/>
          <a:lstStyle/>
          <a:p>
            <a:pPr marL="514350" indent="-514350">
              <a:buClr>
                <a:srgbClr val="327A86"/>
              </a:buClr>
              <a:buAutoNum type="arabicPeriod"/>
            </a:pPr>
            <a:r>
              <a:rPr lang="de-DE" dirty="0">
                <a:solidFill>
                  <a:srgbClr val="327A86"/>
                </a:solidFill>
              </a:rPr>
              <a:t>Starter</a:t>
            </a:r>
          </a:p>
          <a:p>
            <a:pPr marL="514350" indent="-514350">
              <a:buClr>
                <a:srgbClr val="327A86"/>
              </a:buClr>
              <a:buAutoNum type="arabicPeriod"/>
            </a:pPr>
            <a:r>
              <a:rPr lang="de-DE" dirty="0" err="1">
                <a:solidFill>
                  <a:srgbClr val="327A86"/>
                </a:solidFill>
              </a:rPr>
              <a:t>About</a:t>
            </a:r>
            <a:r>
              <a:rPr lang="de-DE" dirty="0">
                <a:solidFill>
                  <a:srgbClr val="327A86"/>
                </a:solidFill>
              </a:rPr>
              <a:t> </a:t>
            </a:r>
            <a:r>
              <a:rPr lang="de-DE" dirty="0" err="1">
                <a:solidFill>
                  <a:srgbClr val="327A86"/>
                </a:solidFill>
              </a:rPr>
              <a:t>the</a:t>
            </a:r>
            <a:r>
              <a:rPr lang="de-DE" dirty="0">
                <a:solidFill>
                  <a:srgbClr val="327A86"/>
                </a:solidFill>
              </a:rPr>
              <a:t> </a:t>
            </a:r>
            <a:r>
              <a:rPr lang="de-DE" dirty="0" err="1">
                <a:solidFill>
                  <a:srgbClr val="327A86"/>
                </a:solidFill>
              </a:rPr>
              <a:t>relevance</a:t>
            </a:r>
            <a:r>
              <a:rPr lang="de-DE" dirty="0">
                <a:solidFill>
                  <a:srgbClr val="327A86"/>
                </a:solidFill>
              </a:rPr>
              <a:t> </a:t>
            </a:r>
            <a:r>
              <a:rPr lang="de-DE" dirty="0" err="1">
                <a:solidFill>
                  <a:srgbClr val="327A86"/>
                </a:solidFill>
              </a:rPr>
              <a:t>of</a:t>
            </a:r>
            <a:r>
              <a:rPr lang="de-DE" dirty="0">
                <a:solidFill>
                  <a:srgbClr val="327A86"/>
                </a:solidFill>
              </a:rPr>
              <a:t> </a:t>
            </a:r>
            <a:r>
              <a:rPr lang="de-DE" dirty="0" err="1">
                <a:solidFill>
                  <a:srgbClr val="327A86"/>
                </a:solidFill>
              </a:rPr>
              <a:t>language</a:t>
            </a:r>
            <a:endParaRPr lang="de-DE" dirty="0">
              <a:solidFill>
                <a:srgbClr val="327A86"/>
              </a:solidFill>
            </a:endParaRPr>
          </a:p>
          <a:p>
            <a:pPr marL="514350" indent="-514350">
              <a:buClr>
                <a:srgbClr val="327A86"/>
              </a:buClr>
              <a:buAutoNum type="arabicPeriod"/>
            </a:pPr>
            <a:r>
              <a:rPr lang="de-DE" dirty="0" err="1">
                <a:solidFill>
                  <a:srgbClr val="327A86"/>
                </a:solidFill>
              </a:rPr>
              <a:t>About</a:t>
            </a:r>
            <a:r>
              <a:rPr lang="de-DE" dirty="0">
                <a:solidFill>
                  <a:srgbClr val="327A86"/>
                </a:solidFill>
              </a:rPr>
              <a:t> </a:t>
            </a:r>
            <a:r>
              <a:rPr lang="de-DE" dirty="0" err="1">
                <a:solidFill>
                  <a:srgbClr val="327A86"/>
                </a:solidFill>
              </a:rPr>
              <a:t>the</a:t>
            </a:r>
            <a:r>
              <a:rPr lang="de-DE" dirty="0">
                <a:solidFill>
                  <a:srgbClr val="327A86"/>
                </a:solidFill>
              </a:rPr>
              <a:t> </a:t>
            </a:r>
            <a:r>
              <a:rPr lang="de-DE" dirty="0" err="1">
                <a:solidFill>
                  <a:srgbClr val="327A86"/>
                </a:solidFill>
              </a:rPr>
              <a:t>teaching</a:t>
            </a:r>
            <a:r>
              <a:rPr lang="de-DE" dirty="0">
                <a:solidFill>
                  <a:srgbClr val="327A86"/>
                </a:solidFill>
              </a:rPr>
              <a:t> </a:t>
            </a:r>
            <a:r>
              <a:rPr lang="de-DE" dirty="0" err="1">
                <a:solidFill>
                  <a:srgbClr val="327A86"/>
                </a:solidFill>
              </a:rPr>
              <a:t>materials</a:t>
            </a:r>
            <a:r>
              <a:rPr lang="de-DE" dirty="0">
                <a:solidFill>
                  <a:srgbClr val="327A86"/>
                </a:solidFill>
              </a:rPr>
              <a:t> </a:t>
            </a:r>
          </a:p>
          <a:p>
            <a:pPr marL="514350" indent="-514350">
              <a:buClr>
                <a:srgbClr val="327A86"/>
              </a:buClr>
              <a:buAutoNum type="arabicPeriod"/>
            </a:pPr>
            <a:r>
              <a:rPr lang="de-DE" dirty="0" err="1">
                <a:solidFill>
                  <a:srgbClr val="327A86"/>
                </a:solidFill>
              </a:rPr>
              <a:t>Activity</a:t>
            </a:r>
            <a:r>
              <a:rPr lang="de-DE" dirty="0">
                <a:solidFill>
                  <a:srgbClr val="327A86"/>
                </a:solidFill>
              </a:rPr>
              <a:t>: </a:t>
            </a:r>
            <a:r>
              <a:rPr lang="de-DE" dirty="0" err="1">
                <a:solidFill>
                  <a:srgbClr val="327A86"/>
                </a:solidFill>
              </a:rPr>
              <a:t>worksheet</a:t>
            </a:r>
            <a:r>
              <a:rPr lang="de-DE" dirty="0">
                <a:solidFill>
                  <a:srgbClr val="327A86"/>
                </a:solidFill>
              </a:rPr>
              <a:t> </a:t>
            </a:r>
            <a:r>
              <a:rPr lang="de-DE" dirty="0" err="1">
                <a:solidFill>
                  <a:srgbClr val="327A86"/>
                </a:solidFill>
              </a:rPr>
              <a:t>and</a:t>
            </a:r>
            <a:r>
              <a:rPr lang="de-DE" dirty="0">
                <a:solidFill>
                  <a:srgbClr val="327A86"/>
                </a:solidFill>
              </a:rPr>
              <a:t> </a:t>
            </a:r>
            <a:r>
              <a:rPr lang="de-DE" dirty="0" err="1">
                <a:solidFill>
                  <a:srgbClr val="327A86"/>
                </a:solidFill>
              </a:rPr>
              <a:t>student</a:t>
            </a:r>
            <a:r>
              <a:rPr lang="de-DE" dirty="0">
                <a:solidFill>
                  <a:srgbClr val="327A86"/>
                </a:solidFill>
              </a:rPr>
              <a:t> </a:t>
            </a:r>
            <a:r>
              <a:rPr lang="de-DE" dirty="0" err="1">
                <a:solidFill>
                  <a:srgbClr val="327A86"/>
                </a:solidFill>
              </a:rPr>
              <a:t>work</a:t>
            </a:r>
            <a:endParaRPr lang="de-DE" dirty="0">
              <a:solidFill>
                <a:srgbClr val="327A86"/>
              </a:solidFill>
            </a:endParaRPr>
          </a:p>
          <a:p>
            <a:pPr marL="514350" indent="-514350">
              <a:buClr>
                <a:srgbClr val="327A86"/>
              </a:buClr>
              <a:buAutoNum type="arabicPeriod"/>
            </a:pPr>
            <a:r>
              <a:rPr lang="de-DE" dirty="0" err="1">
                <a:solidFill>
                  <a:srgbClr val="327A86"/>
                </a:solidFill>
              </a:rPr>
              <a:t>Scaffolding</a:t>
            </a:r>
            <a:r>
              <a:rPr lang="de-DE" dirty="0">
                <a:solidFill>
                  <a:srgbClr val="327A86"/>
                </a:solidFill>
              </a:rPr>
              <a:t> </a:t>
            </a:r>
          </a:p>
          <a:p>
            <a:pPr marL="514350" indent="-514350">
              <a:buClr>
                <a:srgbClr val="327A86"/>
              </a:buClr>
              <a:buAutoNum type="arabicPeriod"/>
            </a:pPr>
            <a:r>
              <a:rPr lang="de-DE" dirty="0" err="1">
                <a:solidFill>
                  <a:srgbClr val="327A86"/>
                </a:solidFill>
              </a:rPr>
              <a:t>What</a:t>
            </a:r>
            <a:r>
              <a:rPr lang="de-DE" dirty="0">
                <a:solidFill>
                  <a:srgbClr val="327A86"/>
                </a:solidFill>
              </a:rPr>
              <a:t> </a:t>
            </a:r>
            <a:r>
              <a:rPr lang="de-DE" dirty="0" err="1">
                <a:solidFill>
                  <a:srgbClr val="327A86"/>
                </a:solidFill>
              </a:rPr>
              <a:t>does</a:t>
            </a:r>
            <a:r>
              <a:rPr lang="de-DE" dirty="0">
                <a:solidFill>
                  <a:srgbClr val="327A86"/>
                </a:solidFill>
              </a:rPr>
              <a:t> </a:t>
            </a:r>
            <a:r>
              <a:rPr lang="de-DE" dirty="0" err="1">
                <a:solidFill>
                  <a:srgbClr val="327A86"/>
                </a:solidFill>
              </a:rPr>
              <a:t>this</a:t>
            </a:r>
            <a:r>
              <a:rPr lang="de-DE" dirty="0">
                <a:solidFill>
                  <a:srgbClr val="327A86"/>
                </a:solidFill>
              </a:rPr>
              <a:t> </a:t>
            </a:r>
            <a:r>
              <a:rPr lang="de-DE" dirty="0" err="1">
                <a:solidFill>
                  <a:srgbClr val="327A86"/>
                </a:solidFill>
              </a:rPr>
              <a:t>mean</a:t>
            </a:r>
            <a:r>
              <a:rPr lang="de-DE" dirty="0">
                <a:solidFill>
                  <a:srgbClr val="327A86"/>
                </a:solidFill>
              </a:rPr>
              <a:t> </a:t>
            </a:r>
            <a:r>
              <a:rPr lang="de-DE" dirty="0" err="1">
                <a:solidFill>
                  <a:srgbClr val="327A86"/>
                </a:solidFill>
              </a:rPr>
              <a:t>for</a:t>
            </a:r>
            <a:r>
              <a:rPr lang="de-DE" dirty="0">
                <a:solidFill>
                  <a:srgbClr val="327A86"/>
                </a:solidFill>
              </a:rPr>
              <a:t> </a:t>
            </a:r>
            <a:r>
              <a:rPr lang="de-DE" dirty="0" err="1">
                <a:solidFill>
                  <a:srgbClr val="327A86"/>
                </a:solidFill>
              </a:rPr>
              <a:t>your</a:t>
            </a:r>
            <a:r>
              <a:rPr lang="de-DE" dirty="0">
                <a:solidFill>
                  <a:srgbClr val="327A86"/>
                </a:solidFill>
              </a:rPr>
              <a:t> </a:t>
            </a:r>
            <a:r>
              <a:rPr lang="de-DE" dirty="0" err="1">
                <a:solidFill>
                  <a:srgbClr val="327A86"/>
                </a:solidFill>
              </a:rPr>
              <a:t>teaching</a:t>
            </a:r>
            <a:r>
              <a:rPr lang="de-DE" dirty="0">
                <a:solidFill>
                  <a:srgbClr val="327A86"/>
                </a:solidFill>
              </a:rPr>
              <a:t> </a:t>
            </a:r>
            <a:r>
              <a:rPr lang="de-DE" dirty="0" err="1">
                <a:solidFill>
                  <a:srgbClr val="327A86"/>
                </a:solidFill>
              </a:rPr>
              <a:t>practice</a:t>
            </a:r>
            <a:r>
              <a:rPr lang="de-DE" dirty="0">
                <a:solidFill>
                  <a:srgbClr val="327A86"/>
                </a:solidFill>
              </a:rPr>
              <a:t>?</a:t>
            </a:r>
          </a:p>
          <a:p>
            <a:pPr marL="514350" indent="-514350">
              <a:buClr>
                <a:srgbClr val="327A86"/>
              </a:buClr>
              <a:buAutoNum type="arabicPeriod"/>
            </a:pPr>
            <a:r>
              <a:rPr lang="de-DE" dirty="0" err="1">
                <a:solidFill>
                  <a:srgbClr val="327A86"/>
                </a:solidFill>
              </a:rPr>
              <a:t>Reflection</a:t>
            </a:r>
            <a:r>
              <a:rPr lang="de-DE" dirty="0">
                <a:solidFill>
                  <a:srgbClr val="327A86"/>
                </a:solidFill>
              </a:rPr>
              <a:t> </a:t>
            </a:r>
            <a:r>
              <a:rPr lang="de-DE" dirty="0" err="1">
                <a:solidFill>
                  <a:srgbClr val="327A86"/>
                </a:solidFill>
              </a:rPr>
              <a:t>and</a:t>
            </a:r>
            <a:r>
              <a:rPr lang="de-DE" dirty="0">
                <a:solidFill>
                  <a:srgbClr val="327A86"/>
                </a:solidFill>
              </a:rPr>
              <a:t> </a:t>
            </a:r>
            <a:r>
              <a:rPr lang="de-DE" dirty="0" err="1">
                <a:solidFill>
                  <a:srgbClr val="327A86"/>
                </a:solidFill>
              </a:rPr>
              <a:t>looking</a:t>
            </a:r>
            <a:r>
              <a:rPr lang="de-DE" dirty="0">
                <a:solidFill>
                  <a:srgbClr val="327A86"/>
                </a:solidFill>
              </a:rPr>
              <a:t> </a:t>
            </a:r>
            <a:r>
              <a:rPr lang="de-DE" dirty="0" err="1">
                <a:solidFill>
                  <a:srgbClr val="327A86"/>
                </a:solidFill>
              </a:rPr>
              <a:t>forward</a:t>
            </a:r>
            <a:endParaRPr lang="de-DE" dirty="0">
              <a:solidFill>
                <a:srgbClr val="327A86"/>
              </a:solidFill>
            </a:endParaRPr>
          </a:p>
        </p:txBody>
      </p:sp>
    </p:spTree>
    <p:extLst>
      <p:ext uri="{BB962C8B-B14F-4D97-AF65-F5344CB8AC3E}">
        <p14:creationId xmlns:p14="http://schemas.microsoft.com/office/powerpoint/2010/main" val="390702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68CB58AD-A55F-6247-9E68-E4B0F9402219}"/>
              </a:ext>
            </a:extLst>
          </p:cNvPr>
          <p:cNvSpPr>
            <a:spLocks noGrp="1"/>
          </p:cNvSpPr>
          <p:nvPr>
            <p:ph idx="1"/>
          </p:nvPr>
        </p:nvSpPr>
        <p:spPr/>
        <p:txBody>
          <a:bodyPr/>
          <a:lstStyle/>
          <a:p>
            <a:r>
              <a:rPr lang="en-AU" dirty="0"/>
              <a:t>In your teaching practice to what extent do your students face language related problems? Give one or more examples.</a:t>
            </a:r>
          </a:p>
          <a:p>
            <a:endParaRPr lang="en-AU" dirty="0"/>
          </a:p>
          <a:p>
            <a:endParaRPr lang="en-AU" dirty="0"/>
          </a:p>
          <a:p>
            <a:r>
              <a:rPr lang="en-AU" dirty="0"/>
              <a:t>In your teaching practice do you pay specific attention to 'the language of mathematics'? Give one or more examples of how you do this.</a:t>
            </a:r>
          </a:p>
          <a:p>
            <a:endParaRPr lang="en-AU" dirty="0"/>
          </a:p>
          <a:p>
            <a:endParaRPr lang="en-AU" dirty="0"/>
          </a:p>
          <a:p>
            <a:r>
              <a:rPr lang="en-AU" dirty="0"/>
              <a:t>What means do you use to support students language development in your teaching? Give one or more examples</a:t>
            </a:r>
          </a:p>
          <a:p>
            <a:endParaRPr lang="en-AU" dirty="0"/>
          </a:p>
          <a:p>
            <a:pPr marL="0" indent="0">
              <a:buNone/>
            </a:pPr>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sp>
        <p:nvSpPr>
          <p:cNvPr id="2" name="Titel 1"/>
          <p:cNvSpPr>
            <a:spLocks noGrp="1"/>
          </p:cNvSpPr>
          <p:nvPr>
            <p:ph type="title"/>
          </p:nvPr>
        </p:nvSpPr>
        <p:spPr/>
        <p:txBody>
          <a:bodyPr/>
          <a:lstStyle/>
          <a:p>
            <a:r>
              <a:rPr lang="de-DE" sz="2600" dirty="0" err="1"/>
              <a:t>Answer</a:t>
            </a:r>
            <a:r>
              <a:rPr lang="de-DE" sz="2600" dirty="0"/>
              <a:t> </a:t>
            </a:r>
            <a:r>
              <a:rPr lang="de-DE" sz="2600" dirty="0" err="1"/>
              <a:t>the</a:t>
            </a:r>
            <a:r>
              <a:rPr lang="de-DE" sz="2600" dirty="0"/>
              <a:t> </a:t>
            </a:r>
            <a:r>
              <a:rPr lang="de-DE" sz="2600" dirty="0" err="1"/>
              <a:t>questions</a:t>
            </a:r>
            <a:r>
              <a:rPr lang="de-DE" sz="2600" dirty="0"/>
              <a:t> in </a:t>
            </a:r>
            <a:r>
              <a:rPr lang="de-DE" sz="2600" dirty="0" err="1"/>
              <a:t>the</a:t>
            </a:r>
            <a:r>
              <a:rPr lang="de-DE" sz="2600" dirty="0"/>
              <a:t> </a:t>
            </a:r>
            <a:r>
              <a:rPr lang="de-DE" sz="2600" dirty="0" err="1"/>
              <a:t>poll</a:t>
            </a:r>
            <a:endParaRPr lang="de-DE" sz="2600" dirty="0"/>
          </a:p>
        </p:txBody>
      </p:sp>
      <p:sp>
        <p:nvSpPr>
          <p:cNvPr id="4" name="Rechteck 3"/>
          <p:cNvSpPr/>
          <p:nvPr/>
        </p:nvSpPr>
        <p:spPr>
          <a:xfrm>
            <a:off x="6435976" y="12534"/>
            <a:ext cx="2600520" cy="276999"/>
          </a:xfrm>
          <a:prstGeom prst="rect">
            <a:avLst/>
          </a:prstGeom>
          <a:solidFill>
            <a:schemeClr val="tx2"/>
          </a:solidFill>
        </p:spPr>
        <p:txBody>
          <a:bodyPr wrap="none">
            <a:spAutoFit/>
          </a:bodyPr>
          <a:lstStyle/>
          <a:p>
            <a:pPr algn="r"/>
            <a:r>
              <a:rPr lang="de-DE" sz="1200" dirty="0">
                <a:solidFill>
                  <a:schemeClr val="bg1"/>
                </a:solidFill>
                <a:latin typeface="Calibri"/>
                <a:cs typeface="Calibri"/>
              </a:rPr>
              <a:t>(Prediger 2016 | Sprachliche Lernziele)</a:t>
            </a:r>
            <a:endParaRPr lang="de-DE" sz="1200" dirty="0">
              <a:solidFill>
                <a:schemeClr val="bg1"/>
              </a:solidFill>
            </a:endParaRPr>
          </a:p>
        </p:txBody>
      </p:sp>
    </p:spTree>
    <p:extLst>
      <p:ext uri="{BB962C8B-B14F-4D97-AF65-F5344CB8AC3E}">
        <p14:creationId xmlns:p14="http://schemas.microsoft.com/office/powerpoint/2010/main" val="224297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332656"/>
            <a:ext cx="8856984" cy="490861"/>
          </a:xfrm>
        </p:spPr>
        <p:txBody>
          <a:bodyPr anchor="ctr">
            <a:normAutofit/>
          </a:bodyPr>
          <a:lstStyle/>
          <a:p>
            <a:r>
              <a:rPr lang="de-DE" dirty="0" err="1"/>
              <a:t>Prepare</a:t>
            </a:r>
            <a:r>
              <a:rPr lang="de-DE" dirty="0"/>
              <a:t> a </a:t>
            </a:r>
            <a:r>
              <a:rPr lang="de-DE" dirty="0" err="1"/>
              <a:t>language</a:t>
            </a:r>
            <a:r>
              <a:rPr lang="de-DE" dirty="0"/>
              <a:t>-sensitive </a:t>
            </a:r>
            <a:r>
              <a:rPr lang="de-DE" dirty="0" err="1"/>
              <a:t>activity</a:t>
            </a:r>
            <a:r>
              <a:rPr lang="de-DE" dirty="0"/>
              <a:t> on </a:t>
            </a:r>
            <a:r>
              <a:rPr lang="de-DE" dirty="0" err="1"/>
              <a:t>graphs</a:t>
            </a:r>
            <a:r>
              <a:rPr lang="de-DE" dirty="0"/>
              <a:t>/</a:t>
            </a:r>
            <a:r>
              <a:rPr lang="de-DE" dirty="0" err="1"/>
              <a:t>diagrams</a:t>
            </a:r>
            <a:endParaRPr lang="de-DE" dirty="0"/>
          </a:p>
        </p:txBody>
      </p:sp>
      <p:sp>
        <p:nvSpPr>
          <p:cNvPr id="18" name="Content Placeholder 3">
            <a:extLst>
              <a:ext uri="{FF2B5EF4-FFF2-40B4-BE49-F238E27FC236}">
                <a16:creationId xmlns:a16="http://schemas.microsoft.com/office/drawing/2014/main" id="{C49C9E7C-E496-42A6-B365-DB08D8FD633D}"/>
              </a:ext>
            </a:extLst>
          </p:cNvPr>
          <p:cNvSpPr>
            <a:spLocks noGrp="1"/>
          </p:cNvSpPr>
          <p:nvPr>
            <p:ph idx="17"/>
          </p:nvPr>
        </p:nvSpPr>
        <p:spPr>
          <a:xfrm>
            <a:off x="324000" y="1124744"/>
            <a:ext cx="8427398" cy="288032"/>
          </a:xfrm>
        </p:spPr>
        <p:txBody>
          <a:bodyPr/>
          <a:lstStyle/>
          <a:p>
            <a:r>
              <a:rPr lang="en-US" dirty="0"/>
              <a:t>in small groups discuss these steps and think of an example to use in class</a:t>
            </a:r>
          </a:p>
        </p:txBody>
      </p:sp>
      <p:graphicFrame>
        <p:nvGraphicFramePr>
          <p:cNvPr id="11" name="Tijdelijke aanduiding voor inhoud 4">
            <a:extLst>
              <a:ext uri="{FF2B5EF4-FFF2-40B4-BE49-F238E27FC236}">
                <a16:creationId xmlns:a16="http://schemas.microsoft.com/office/drawing/2014/main" id="{76443D9E-2933-4D18-839B-EC4E0B042638}"/>
              </a:ext>
            </a:extLst>
          </p:cNvPr>
          <p:cNvGraphicFramePr>
            <a:graphicFrameLocks noGrp="1"/>
          </p:cNvGraphicFramePr>
          <p:nvPr>
            <p:ph idx="1"/>
            <p:extLst>
              <p:ext uri="{D42A27DB-BD31-4B8C-83A1-F6EECF244321}">
                <p14:modId xmlns:p14="http://schemas.microsoft.com/office/powerpoint/2010/main" val="3603056288"/>
              </p:ext>
            </p:extLst>
          </p:nvPr>
        </p:nvGraphicFramePr>
        <p:xfrm>
          <a:off x="324000" y="1514224"/>
          <a:ext cx="8496472" cy="5011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1561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bwMode="auto">
          <a:xfrm>
            <a:off x="612000" y="4423717"/>
            <a:ext cx="8532000" cy="648000"/>
          </a:xfrm>
          <a:prstGeom prst="rect">
            <a:avLst/>
          </a:prstGeom>
          <a:solidFill>
            <a:srgbClr val="D6E4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2000" dirty="0">
              <a:solidFill>
                <a:prstClr val="black"/>
              </a:solidFill>
              <a:latin typeface="Calibri" panose="020F0502020204030204" pitchFamily="34" charset="0"/>
            </a:endParaRPr>
          </a:p>
        </p:txBody>
      </p:sp>
      <p:sp>
        <p:nvSpPr>
          <p:cNvPr id="11" name="Rechteck 10"/>
          <p:cNvSpPr/>
          <p:nvPr/>
        </p:nvSpPr>
        <p:spPr bwMode="auto">
          <a:xfrm>
            <a:off x="-54260" y="1247611"/>
            <a:ext cx="899592" cy="5589239"/>
          </a:xfrm>
          <a:prstGeom prst="rect">
            <a:avLst/>
          </a:prstGeom>
          <a:solidFill>
            <a:srgbClr val="D6E4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2000" err="1">
              <a:solidFill>
                <a:prstClr val="black"/>
              </a:solidFill>
              <a:latin typeface="Calibri" panose="020F0502020204030204" pitchFamily="34" charset="0"/>
            </a:endParaRPr>
          </a:p>
        </p:txBody>
      </p:sp>
      <p:sp>
        <p:nvSpPr>
          <p:cNvPr id="8" name="Titel 7"/>
          <p:cNvSpPr>
            <a:spLocks noGrp="1"/>
          </p:cNvSpPr>
          <p:nvPr>
            <p:ph type="title"/>
          </p:nvPr>
        </p:nvSpPr>
        <p:spPr/>
        <p:txBody>
          <a:bodyPr>
            <a:noAutofit/>
          </a:bodyPr>
          <a:lstStyle/>
          <a:p>
            <a:r>
              <a:rPr lang="de-DE" dirty="0" err="1"/>
              <a:t>Program</a:t>
            </a:r>
            <a:r>
              <a:rPr lang="de-DE" dirty="0"/>
              <a:t>  </a:t>
            </a:r>
            <a:r>
              <a:rPr lang="de-DE" dirty="0" err="1"/>
              <a:t>session</a:t>
            </a:r>
            <a:r>
              <a:rPr lang="de-DE" dirty="0"/>
              <a:t> 1</a:t>
            </a:r>
          </a:p>
        </p:txBody>
      </p:sp>
      <p:sp>
        <p:nvSpPr>
          <p:cNvPr id="9" name="Inhaltsplatzhalter 8"/>
          <p:cNvSpPr>
            <a:spLocks noGrp="1"/>
          </p:cNvSpPr>
          <p:nvPr>
            <p:ph idx="1"/>
          </p:nvPr>
        </p:nvSpPr>
        <p:spPr>
          <a:xfrm>
            <a:off x="2051720" y="908448"/>
            <a:ext cx="8424936" cy="3672408"/>
          </a:xfrm>
        </p:spPr>
        <p:txBody>
          <a:bodyPr/>
          <a:lstStyle/>
          <a:p>
            <a:pPr marL="514350" indent="-514350">
              <a:buClr>
                <a:srgbClr val="327A86"/>
              </a:buClr>
              <a:buAutoNum type="arabicPeriod"/>
            </a:pPr>
            <a:r>
              <a:rPr lang="de-DE" dirty="0">
                <a:solidFill>
                  <a:srgbClr val="327A86"/>
                </a:solidFill>
              </a:rPr>
              <a:t>Starter</a:t>
            </a:r>
          </a:p>
          <a:p>
            <a:pPr marL="514350" indent="-514350">
              <a:buClr>
                <a:srgbClr val="327A86"/>
              </a:buClr>
              <a:buAutoNum type="arabicPeriod"/>
            </a:pPr>
            <a:r>
              <a:rPr lang="de-DE" dirty="0" err="1">
                <a:solidFill>
                  <a:srgbClr val="327A86"/>
                </a:solidFill>
              </a:rPr>
              <a:t>About</a:t>
            </a:r>
            <a:r>
              <a:rPr lang="de-DE" dirty="0">
                <a:solidFill>
                  <a:srgbClr val="327A86"/>
                </a:solidFill>
              </a:rPr>
              <a:t> </a:t>
            </a:r>
            <a:r>
              <a:rPr lang="de-DE" dirty="0" err="1">
                <a:solidFill>
                  <a:srgbClr val="327A86"/>
                </a:solidFill>
              </a:rPr>
              <a:t>the</a:t>
            </a:r>
            <a:r>
              <a:rPr lang="de-DE" dirty="0">
                <a:solidFill>
                  <a:srgbClr val="327A86"/>
                </a:solidFill>
              </a:rPr>
              <a:t> </a:t>
            </a:r>
            <a:r>
              <a:rPr lang="de-DE" dirty="0" err="1">
                <a:solidFill>
                  <a:srgbClr val="327A86"/>
                </a:solidFill>
              </a:rPr>
              <a:t>relevance</a:t>
            </a:r>
            <a:r>
              <a:rPr lang="de-DE" dirty="0">
                <a:solidFill>
                  <a:srgbClr val="327A86"/>
                </a:solidFill>
              </a:rPr>
              <a:t> </a:t>
            </a:r>
            <a:r>
              <a:rPr lang="de-DE" dirty="0" err="1">
                <a:solidFill>
                  <a:srgbClr val="327A86"/>
                </a:solidFill>
              </a:rPr>
              <a:t>of</a:t>
            </a:r>
            <a:r>
              <a:rPr lang="de-DE" dirty="0">
                <a:solidFill>
                  <a:srgbClr val="327A86"/>
                </a:solidFill>
              </a:rPr>
              <a:t> </a:t>
            </a:r>
            <a:r>
              <a:rPr lang="de-DE" dirty="0" err="1">
                <a:solidFill>
                  <a:srgbClr val="327A86"/>
                </a:solidFill>
              </a:rPr>
              <a:t>language</a:t>
            </a:r>
            <a:endParaRPr lang="de-DE" dirty="0">
              <a:solidFill>
                <a:srgbClr val="327A86"/>
              </a:solidFill>
            </a:endParaRPr>
          </a:p>
          <a:p>
            <a:pPr marL="514350" indent="-514350">
              <a:buClr>
                <a:srgbClr val="327A86"/>
              </a:buClr>
              <a:buAutoNum type="arabicPeriod"/>
            </a:pPr>
            <a:r>
              <a:rPr lang="de-DE" dirty="0" err="1">
                <a:solidFill>
                  <a:srgbClr val="327A86"/>
                </a:solidFill>
              </a:rPr>
              <a:t>About</a:t>
            </a:r>
            <a:r>
              <a:rPr lang="de-DE" dirty="0">
                <a:solidFill>
                  <a:srgbClr val="327A86"/>
                </a:solidFill>
              </a:rPr>
              <a:t> </a:t>
            </a:r>
            <a:r>
              <a:rPr lang="de-DE" dirty="0" err="1">
                <a:solidFill>
                  <a:srgbClr val="327A86"/>
                </a:solidFill>
              </a:rPr>
              <a:t>the</a:t>
            </a:r>
            <a:r>
              <a:rPr lang="de-DE" dirty="0">
                <a:solidFill>
                  <a:srgbClr val="327A86"/>
                </a:solidFill>
              </a:rPr>
              <a:t> </a:t>
            </a:r>
            <a:r>
              <a:rPr lang="de-DE" dirty="0" err="1">
                <a:solidFill>
                  <a:srgbClr val="327A86"/>
                </a:solidFill>
              </a:rPr>
              <a:t>teaching</a:t>
            </a:r>
            <a:r>
              <a:rPr lang="de-DE" dirty="0">
                <a:solidFill>
                  <a:srgbClr val="327A86"/>
                </a:solidFill>
              </a:rPr>
              <a:t> </a:t>
            </a:r>
            <a:r>
              <a:rPr lang="de-DE" dirty="0" err="1">
                <a:solidFill>
                  <a:srgbClr val="327A86"/>
                </a:solidFill>
              </a:rPr>
              <a:t>materials</a:t>
            </a:r>
            <a:r>
              <a:rPr lang="de-DE" dirty="0">
                <a:solidFill>
                  <a:srgbClr val="327A86"/>
                </a:solidFill>
              </a:rPr>
              <a:t> </a:t>
            </a:r>
          </a:p>
          <a:p>
            <a:pPr marL="514350" indent="-514350">
              <a:buClr>
                <a:srgbClr val="327A86"/>
              </a:buClr>
              <a:buAutoNum type="arabicPeriod"/>
            </a:pPr>
            <a:r>
              <a:rPr lang="de-DE" dirty="0" err="1">
                <a:solidFill>
                  <a:srgbClr val="327A86"/>
                </a:solidFill>
              </a:rPr>
              <a:t>Activity</a:t>
            </a:r>
            <a:r>
              <a:rPr lang="de-DE" dirty="0">
                <a:solidFill>
                  <a:srgbClr val="327A86"/>
                </a:solidFill>
              </a:rPr>
              <a:t>: </a:t>
            </a:r>
            <a:r>
              <a:rPr lang="de-DE" dirty="0" err="1">
                <a:solidFill>
                  <a:srgbClr val="327A86"/>
                </a:solidFill>
              </a:rPr>
              <a:t>worksheet</a:t>
            </a:r>
            <a:r>
              <a:rPr lang="de-DE" dirty="0">
                <a:solidFill>
                  <a:srgbClr val="327A86"/>
                </a:solidFill>
              </a:rPr>
              <a:t> </a:t>
            </a:r>
            <a:r>
              <a:rPr lang="de-DE" dirty="0" err="1">
                <a:solidFill>
                  <a:srgbClr val="327A86"/>
                </a:solidFill>
              </a:rPr>
              <a:t>and</a:t>
            </a:r>
            <a:r>
              <a:rPr lang="de-DE" dirty="0">
                <a:solidFill>
                  <a:srgbClr val="327A86"/>
                </a:solidFill>
              </a:rPr>
              <a:t> </a:t>
            </a:r>
            <a:r>
              <a:rPr lang="de-DE" dirty="0" err="1">
                <a:solidFill>
                  <a:srgbClr val="327A86"/>
                </a:solidFill>
              </a:rPr>
              <a:t>student</a:t>
            </a:r>
            <a:r>
              <a:rPr lang="de-DE" dirty="0">
                <a:solidFill>
                  <a:srgbClr val="327A86"/>
                </a:solidFill>
              </a:rPr>
              <a:t> </a:t>
            </a:r>
            <a:r>
              <a:rPr lang="de-DE" dirty="0" err="1">
                <a:solidFill>
                  <a:srgbClr val="327A86"/>
                </a:solidFill>
              </a:rPr>
              <a:t>work</a:t>
            </a:r>
            <a:endParaRPr lang="de-DE" dirty="0">
              <a:solidFill>
                <a:srgbClr val="327A86"/>
              </a:solidFill>
            </a:endParaRPr>
          </a:p>
          <a:p>
            <a:pPr marL="514350" indent="-514350">
              <a:buClr>
                <a:srgbClr val="327A86"/>
              </a:buClr>
              <a:buAutoNum type="arabicPeriod"/>
            </a:pPr>
            <a:r>
              <a:rPr lang="de-DE" dirty="0" err="1">
                <a:solidFill>
                  <a:srgbClr val="327A86"/>
                </a:solidFill>
              </a:rPr>
              <a:t>Scaffolding</a:t>
            </a:r>
            <a:r>
              <a:rPr lang="de-DE" dirty="0">
                <a:solidFill>
                  <a:srgbClr val="327A86"/>
                </a:solidFill>
              </a:rPr>
              <a:t> </a:t>
            </a:r>
          </a:p>
          <a:p>
            <a:pPr marL="514350" indent="-514350">
              <a:buClr>
                <a:srgbClr val="327A86"/>
              </a:buClr>
              <a:buAutoNum type="arabicPeriod"/>
            </a:pPr>
            <a:r>
              <a:rPr lang="de-DE" dirty="0" err="1">
                <a:solidFill>
                  <a:srgbClr val="327A86"/>
                </a:solidFill>
              </a:rPr>
              <a:t>What</a:t>
            </a:r>
            <a:r>
              <a:rPr lang="de-DE" dirty="0">
                <a:solidFill>
                  <a:srgbClr val="327A86"/>
                </a:solidFill>
              </a:rPr>
              <a:t> </a:t>
            </a:r>
            <a:r>
              <a:rPr lang="de-DE" dirty="0" err="1">
                <a:solidFill>
                  <a:srgbClr val="327A86"/>
                </a:solidFill>
              </a:rPr>
              <a:t>does</a:t>
            </a:r>
            <a:r>
              <a:rPr lang="de-DE" dirty="0">
                <a:solidFill>
                  <a:srgbClr val="327A86"/>
                </a:solidFill>
              </a:rPr>
              <a:t> </a:t>
            </a:r>
            <a:r>
              <a:rPr lang="de-DE" dirty="0" err="1">
                <a:solidFill>
                  <a:srgbClr val="327A86"/>
                </a:solidFill>
              </a:rPr>
              <a:t>this</a:t>
            </a:r>
            <a:r>
              <a:rPr lang="de-DE" dirty="0">
                <a:solidFill>
                  <a:srgbClr val="327A86"/>
                </a:solidFill>
              </a:rPr>
              <a:t> </a:t>
            </a:r>
            <a:r>
              <a:rPr lang="de-DE" dirty="0" err="1">
                <a:solidFill>
                  <a:srgbClr val="327A86"/>
                </a:solidFill>
              </a:rPr>
              <a:t>mean</a:t>
            </a:r>
            <a:r>
              <a:rPr lang="de-DE" dirty="0">
                <a:solidFill>
                  <a:srgbClr val="327A86"/>
                </a:solidFill>
              </a:rPr>
              <a:t> </a:t>
            </a:r>
            <a:r>
              <a:rPr lang="de-DE" dirty="0" err="1">
                <a:solidFill>
                  <a:srgbClr val="327A86"/>
                </a:solidFill>
              </a:rPr>
              <a:t>for</a:t>
            </a:r>
            <a:r>
              <a:rPr lang="de-DE" dirty="0">
                <a:solidFill>
                  <a:srgbClr val="327A86"/>
                </a:solidFill>
              </a:rPr>
              <a:t> </a:t>
            </a:r>
            <a:r>
              <a:rPr lang="de-DE" dirty="0" err="1">
                <a:solidFill>
                  <a:srgbClr val="327A86"/>
                </a:solidFill>
              </a:rPr>
              <a:t>your</a:t>
            </a:r>
            <a:r>
              <a:rPr lang="de-DE" dirty="0">
                <a:solidFill>
                  <a:srgbClr val="327A86"/>
                </a:solidFill>
              </a:rPr>
              <a:t> </a:t>
            </a:r>
            <a:r>
              <a:rPr lang="de-DE" dirty="0" err="1">
                <a:solidFill>
                  <a:srgbClr val="327A86"/>
                </a:solidFill>
              </a:rPr>
              <a:t>teaching</a:t>
            </a:r>
            <a:r>
              <a:rPr lang="de-DE" dirty="0">
                <a:solidFill>
                  <a:srgbClr val="327A86"/>
                </a:solidFill>
              </a:rPr>
              <a:t> </a:t>
            </a:r>
            <a:r>
              <a:rPr lang="de-DE" dirty="0" err="1">
                <a:solidFill>
                  <a:srgbClr val="327A86"/>
                </a:solidFill>
              </a:rPr>
              <a:t>practice</a:t>
            </a:r>
            <a:r>
              <a:rPr lang="de-DE" dirty="0">
                <a:solidFill>
                  <a:srgbClr val="327A86"/>
                </a:solidFill>
              </a:rPr>
              <a:t>?</a:t>
            </a:r>
          </a:p>
          <a:p>
            <a:pPr marL="514350" indent="-514350">
              <a:buClr>
                <a:srgbClr val="327A86"/>
              </a:buClr>
              <a:buAutoNum type="arabicPeriod"/>
            </a:pPr>
            <a:r>
              <a:rPr lang="de-DE" dirty="0" err="1">
                <a:solidFill>
                  <a:srgbClr val="327A86"/>
                </a:solidFill>
              </a:rPr>
              <a:t>Reflection</a:t>
            </a:r>
            <a:r>
              <a:rPr lang="de-DE" dirty="0">
                <a:solidFill>
                  <a:srgbClr val="327A86"/>
                </a:solidFill>
              </a:rPr>
              <a:t> </a:t>
            </a:r>
            <a:r>
              <a:rPr lang="de-DE" dirty="0" err="1">
                <a:solidFill>
                  <a:srgbClr val="327A86"/>
                </a:solidFill>
              </a:rPr>
              <a:t>and</a:t>
            </a:r>
            <a:r>
              <a:rPr lang="de-DE" dirty="0">
                <a:solidFill>
                  <a:srgbClr val="327A86"/>
                </a:solidFill>
              </a:rPr>
              <a:t> </a:t>
            </a:r>
            <a:r>
              <a:rPr lang="de-DE" dirty="0" err="1">
                <a:solidFill>
                  <a:srgbClr val="327A86"/>
                </a:solidFill>
              </a:rPr>
              <a:t>looking</a:t>
            </a:r>
            <a:r>
              <a:rPr lang="de-DE" dirty="0">
                <a:solidFill>
                  <a:srgbClr val="327A86"/>
                </a:solidFill>
              </a:rPr>
              <a:t> </a:t>
            </a:r>
            <a:r>
              <a:rPr lang="de-DE" dirty="0" err="1">
                <a:solidFill>
                  <a:srgbClr val="327A86"/>
                </a:solidFill>
              </a:rPr>
              <a:t>forward</a:t>
            </a:r>
            <a:endParaRPr lang="de-DE" dirty="0">
              <a:solidFill>
                <a:srgbClr val="327A86"/>
              </a:solidFill>
            </a:endParaRPr>
          </a:p>
        </p:txBody>
      </p:sp>
    </p:spTree>
    <p:extLst>
      <p:ext uri="{BB962C8B-B14F-4D97-AF65-F5344CB8AC3E}">
        <p14:creationId xmlns:p14="http://schemas.microsoft.com/office/powerpoint/2010/main" val="3546646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bwMode="auto">
          <a:xfrm>
            <a:off x="612000" y="6215483"/>
            <a:ext cx="8532000" cy="648000"/>
          </a:xfrm>
          <a:prstGeom prst="rect">
            <a:avLst/>
          </a:prstGeom>
          <a:solidFill>
            <a:srgbClr val="D6E4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2000" dirty="0">
              <a:solidFill>
                <a:prstClr val="black"/>
              </a:solidFill>
              <a:latin typeface="Calibri" panose="020F0502020204030204" pitchFamily="34" charset="0"/>
            </a:endParaRPr>
          </a:p>
        </p:txBody>
      </p:sp>
      <p:sp>
        <p:nvSpPr>
          <p:cNvPr id="11" name="Rechteck 10"/>
          <p:cNvSpPr/>
          <p:nvPr/>
        </p:nvSpPr>
        <p:spPr bwMode="auto">
          <a:xfrm>
            <a:off x="0" y="1268760"/>
            <a:ext cx="899592" cy="5589239"/>
          </a:xfrm>
          <a:prstGeom prst="rect">
            <a:avLst/>
          </a:prstGeom>
          <a:solidFill>
            <a:srgbClr val="D6E4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2000" err="1">
              <a:solidFill>
                <a:prstClr val="black"/>
              </a:solidFill>
              <a:latin typeface="Calibri" panose="020F0502020204030204" pitchFamily="34" charset="0"/>
            </a:endParaRPr>
          </a:p>
        </p:txBody>
      </p:sp>
      <p:sp>
        <p:nvSpPr>
          <p:cNvPr id="8" name="Titel 7"/>
          <p:cNvSpPr>
            <a:spLocks noGrp="1"/>
          </p:cNvSpPr>
          <p:nvPr>
            <p:ph type="title"/>
          </p:nvPr>
        </p:nvSpPr>
        <p:spPr/>
        <p:txBody>
          <a:bodyPr>
            <a:noAutofit/>
          </a:bodyPr>
          <a:lstStyle/>
          <a:p>
            <a:r>
              <a:rPr lang="de-DE" dirty="0" err="1"/>
              <a:t>Program</a:t>
            </a:r>
            <a:r>
              <a:rPr lang="de-DE" dirty="0"/>
              <a:t>  </a:t>
            </a:r>
            <a:r>
              <a:rPr lang="de-DE" dirty="0" err="1"/>
              <a:t>session</a:t>
            </a:r>
            <a:r>
              <a:rPr lang="de-DE" dirty="0"/>
              <a:t> 1</a:t>
            </a:r>
          </a:p>
        </p:txBody>
      </p:sp>
      <p:sp>
        <p:nvSpPr>
          <p:cNvPr id="9" name="Inhaltsplatzhalter 8"/>
          <p:cNvSpPr>
            <a:spLocks noGrp="1"/>
          </p:cNvSpPr>
          <p:nvPr>
            <p:ph idx="1"/>
          </p:nvPr>
        </p:nvSpPr>
        <p:spPr>
          <a:xfrm>
            <a:off x="2051720" y="908448"/>
            <a:ext cx="8424936" cy="3672408"/>
          </a:xfrm>
        </p:spPr>
        <p:txBody>
          <a:bodyPr/>
          <a:lstStyle/>
          <a:p>
            <a:pPr marL="514350" indent="-514350">
              <a:buClr>
                <a:srgbClr val="327A86"/>
              </a:buClr>
              <a:buAutoNum type="arabicPeriod"/>
            </a:pPr>
            <a:r>
              <a:rPr lang="de-DE" dirty="0">
                <a:solidFill>
                  <a:srgbClr val="327A86"/>
                </a:solidFill>
              </a:rPr>
              <a:t>Starter</a:t>
            </a:r>
          </a:p>
          <a:p>
            <a:pPr marL="514350" indent="-514350">
              <a:buClr>
                <a:srgbClr val="327A86"/>
              </a:buClr>
              <a:buAutoNum type="arabicPeriod"/>
            </a:pPr>
            <a:r>
              <a:rPr lang="de-DE" dirty="0" err="1">
                <a:solidFill>
                  <a:srgbClr val="327A86"/>
                </a:solidFill>
              </a:rPr>
              <a:t>About</a:t>
            </a:r>
            <a:r>
              <a:rPr lang="de-DE" dirty="0">
                <a:solidFill>
                  <a:srgbClr val="327A86"/>
                </a:solidFill>
              </a:rPr>
              <a:t> </a:t>
            </a:r>
            <a:r>
              <a:rPr lang="de-DE" dirty="0" err="1">
                <a:solidFill>
                  <a:srgbClr val="327A86"/>
                </a:solidFill>
              </a:rPr>
              <a:t>the</a:t>
            </a:r>
            <a:r>
              <a:rPr lang="de-DE" dirty="0">
                <a:solidFill>
                  <a:srgbClr val="327A86"/>
                </a:solidFill>
              </a:rPr>
              <a:t> </a:t>
            </a:r>
            <a:r>
              <a:rPr lang="de-DE" dirty="0" err="1">
                <a:solidFill>
                  <a:srgbClr val="327A86"/>
                </a:solidFill>
              </a:rPr>
              <a:t>relevance</a:t>
            </a:r>
            <a:r>
              <a:rPr lang="de-DE" dirty="0">
                <a:solidFill>
                  <a:srgbClr val="327A86"/>
                </a:solidFill>
              </a:rPr>
              <a:t> </a:t>
            </a:r>
            <a:r>
              <a:rPr lang="de-DE" dirty="0" err="1">
                <a:solidFill>
                  <a:srgbClr val="327A86"/>
                </a:solidFill>
              </a:rPr>
              <a:t>of</a:t>
            </a:r>
            <a:r>
              <a:rPr lang="de-DE" dirty="0">
                <a:solidFill>
                  <a:srgbClr val="327A86"/>
                </a:solidFill>
              </a:rPr>
              <a:t> </a:t>
            </a:r>
            <a:r>
              <a:rPr lang="de-DE" dirty="0" err="1">
                <a:solidFill>
                  <a:srgbClr val="327A86"/>
                </a:solidFill>
              </a:rPr>
              <a:t>language</a:t>
            </a:r>
            <a:endParaRPr lang="de-DE" dirty="0">
              <a:solidFill>
                <a:srgbClr val="327A86"/>
              </a:solidFill>
            </a:endParaRPr>
          </a:p>
          <a:p>
            <a:pPr marL="514350" indent="-514350">
              <a:buClr>
                <a:srgbClr val="327A86"/>
              </a:buClr>
              <a:buAutoNum type="arabicPeriod"/>
            </a:pPr>
            <a:r>
              <a:rPr lang="de-DE" dirty="0" err="1">
                <a:solidFill>
                  <a:srgbClr val="327A86"/>
                </a:solidFill>
              </a:rPr>
              <a:t>About</a:t>
            </a:r>
            <a:r>
              <a:rPr lang="de-DE" dirty="0">
                <a:solidFill>
                  <a:srgbClr val="327A86"/>
                </a:solidFill>
              </a:rPr>
              <a:t> </a:t>
            </a:r>
            <a:r>
              <a:rPr lang="de-DE" dirty="0" err="1">
                <a:solidFill>
                  <a:srgbClr val="327A86"/>
                </a:solidFill>
              </a:rPr>
              <a:t>the</a:t>
            </a:r>
            <a:r>
              <a:rPr lang="de-DE" dirty="0">
                <a:solidFill>
                  <a:srgbClr val="327A86"/>
                </a:solidFill>
              </a:rPr>
              <a:t> </a:t>
            </a:r>
            <a:r>
              <a:rPr lang="de-DE" dirty="0" err="1">
                <a:solidFill>
                  <a:srgbClr val="327A86"/>
                </a:solidFill>
              </a:rPr>
              <a:t>teaching</a:t>
            </a:r>
            <a:r>
              <a:rPr lang="de-DE" dirty="0">
                <a:solidFill>
                  <a:srgbClr val="327A86"/>
                </a:solidFill>
              </a:rPr>
              <a:t> </a:t>
            </a:r>
            <a:r>
              <a:rPr lang="de-DE" dirty="0" err="1">
                <a:solidFill>
                  <a:srgbClr val="327A86"/>
                </a:solidFill>
              </a:rPr>
              <a:t>materials</a:t>
            </a:r>
            <a:r>
              <a:rPr lang="de-DE" dirty="0">
                <a:solidFill>
                  <a:srgbClr val="327A86"/>
                </a:solidFill>
              </a:rPr>
              <a:t> </a:t>
            </a:r>
          </a:p>
          <a:p>
            <a:pPr marL="514350" indent="-514350">
              <a:buClr>
                <a:srgbClr val="327A86"/>
              </a:buClr>
              <a:buAutoNum type="arabicPeriod"/>
            </a:pPr>
            <a:r>
              <a:rPr lang="de-DE" dirty="0" err="1">
                <a:solidFill>
                  <a:srgbClr val="327A86"/>
                </a:solidFill>
              </a:rPr>
              <a:t>Activity</a:t>
            </a:r>
            <a:r>
              <a:rPr lang="de-DE" dirty="0">
                <a:solidFill>
                  <a:srgbClr val="327A86"/>
                </a:solidFill>
              </a:rPr>
              <a:t>: </a:t>
            </a:r>
            <a:r>
              <a:rPr lang="de-DE" dirty="0" err="1">
                <a:solidFill>
                  <a:srgbClr val="327A86"/>
                </a:solidFill>
              </a:rPr>
              <a:t>worksheet</a:t>
            </a:r>
            <a:r>
              <a:rPr lang="de-DE" dirty="0">
                <a:solidFill>
                  <a:srgbClr val="327A86"/>
                </a:solidFill>
              </a:rPr>
              <a:t> </a:t>
            </a:r>
            <a:r>
              <a:rPr lang="de-DE" dirty="0" err="1">
                <a:solidFill>
                  <a:srgbClr val="327A86"/>
                </a:solidFill>
              </a:rPr>
              <a:t>and</a:t>
            </a:r>
            <a:r>
              <a:rPr lang="de-DE" dirty="0">
                <a:solidFill>
                  <a:srgbClr val="327A86"/>
                </a:solidFill>
              </a:rPr>
              <a:t> </a:t>
            </a:r>
            <a:r>
              <a:rPr lang="de-DE" dirty="0" err="1">
                <a:solidFill>
                  <a:srgbClr val="327A86"/>
                </a:solidFill>
              </a:rPr>
              <a:t>student</a:t>
            </a:r>
            <a:r>
              <a:rPr lang="de-DE" dirty="0">
                <a:solidFill>
                  <a:srgbClr val="327A86"/>
                </a:solidFill>
              </a:rPr>
              <a:t> </a:t>
            </a:r>
            <a:r>
              <a:rPr lang="de-DE" dirty="0" err="1">
                <a:solidFill>
                  <a:srgbClr val="327A86"/>
                </a:solidFill>
              </a:rPr>
              <a:t>work</a:t>
            </a:r>
            <a:endParaRPr lang="de-DE" dirty="0">
              <a:solidFill>
                <a:srgbClr val="327A86"/>
              </a:solidFill>
            </a:endParaRPr>
          </a:p>
          <a:p>
            <a:pPr marL="514350" indent="-514350">
              <a:buClr>
                <a:srgbClr val="327A86"/>
              </a:buClr>
              <a:buAutoNum type="arabicPeriod"/>
            </a:pPr>
            <a:r>
              <a:rPr lang="de-DE" dirty="0" err="1">
                <a:solidFill>
                  <a:srgbClr val="327A86"/>
                </a:solidFill>
              </a:rPr>
              <a:t>Scaffolding</a:t>
            </a:r>
            <a:r>
              <a:rPr lang="de-DE" dirty="0">
                <a:solidFill>
                  <a:srgbClr val="327A86"/>
                </a:solidFill>
              </a:rPr>
              <a:t> </a:t>
            </a:r>
          </a:p>
          <a:p>
            <a:pPr marL="514350" indent="-514350">
              <a:buClr>
                <a:srgbClr val="327A86"/>
              </a:buClr>
              <a:buAutoNum type="arabicPeriod"/>
            </a:pPr>
            <a:r>
              <a:rPr lang="de-DE" dirty="0" err="1">
                <a:solidFill>
                  <a:srgbClr val="327A86"/>
                </a:solidFill>
              </a:rPr>
              <a:t>What</a:t>
            </a:r>
            <a:r>
              <a:rPr lang="de-DE" dirty="0">
                <a:solidFill>
                  <a:srgbClr val="327A86"/>
                </a:solidFill>
              </a:rPr>
              <a:t> </a:t>
            </a:r>
            <a:r>
              <a:rPr lang="de-DE" dirty="0" err="1">
                <a:solidFill>
                  <a:srgbClr val="327A86"/>
                </a:solidFill>
              </a:rPr>
              <a:t>does</a:t>
            </a:r>
            <a:r>
              <a:rPr lang="de-DE" dirty="0">
                <a:solidFill>
                  <a:srgbClr val="327A86"/>
                </a:solidFill>
              </a:rPr>
              <a:t> </a:t>
            </a:r>
            <a:r>
              <a:rPr lang="de-DE" dirty="0" err="1">
                <a:solidFill>
                  <a:srgbClr val="327A86"/>
                </a:solidFill>
              </a:rPr>
              <a:t>this</a:t>
            </a:r>
            <a:r>
              <a:rPr lang="de-DE" dirty="0">
                <a:solidFill>
                  <a:srgbClr val="327A86"/>
                </a:solidFill>
              </a:rPr>
              <a:t> </a:t>
            </a:r>
            <a:r>
              <a:rPr lang="de-DE" dirty="0" err="1">
                <a:solidFill>
                  <a:srgbClr val="327A86"/>
                </a:solidFill>
              </a:rPr>
              <a:t>mean</a:t>
            </a:r>
            <a:r>
              <a:rPr lang="de-DE" dirty="0">
                <a:solidFill>
                  <a:srgbClr val="327A86"/>
                </a:solidFill>
              </a:rPr>
              <a:t> </a:t>
            </a:r>
            <a:r>
              <a:rPr lang="de-DE" dirty="0" err="1">
                <a:solidFill>
                  <a:srgbClr val="327A86"/>
                </a:solidFill>
              </a:rPr>
              <a:t>for</a:t>
            </a:r>
            <a:r>
              <a:rPr lang="de-DE" dirty="0">
                <a:solidFill>
                  <a:srgbClr val="327A86"/>
                </a:solidFill>
              </a:rPr>
              <a:t> </a:t>
            </a:r>
            <a:r>
              <a:rPr lang="de-DE" dirty="0" err="1">
                <a:solidFill>
                  <a:srgbClr val="327A86"/>
                </a:solidFill>
              </a:rPr>
              <a:t>your</a:t>
            </a:r>
            <a:r>
              <a:rPr lang="de-DE" dirty="0">
                <a:solidFill>
                  <a:srgbClr val="327A86"/>
                </a:solidFill>
              </a:rPr>
              <a:t> </a:t>
            </a:r>
            <a:r>
              <a:rPr lang="de-DE" dirty="0" err="1">
                <a:solidFill>
                  <a:srgbClr val="327A86"/>
                </a:solidFill>
              </a:rPr>
              <a:t>teaching</a:t>
            </a:r>
            <a:r>
              <a:rPr lang="de-DE" dirty="0">
                <a:solidFill>
                  <a:srgbClr val="327A86"/>
                </a:solidFill>
              </a:rPr>
              <a:t> </a:t>
            </a:r>
            <a:r>
              <a:rPr lang="de-DE" dirty="0" err="1">
                <a:solidFill>
                  <a:srgbClr val="327A86"/>
                </a:solidFill>
              </a:rPr>
              <a:t>practice</a:t>
            </a:r>
            <a:r>
              <a:rPr lang="de-DE" dirty="0">
                <a:solidFill>
                  <a:srgbClr val="327A86"/>
                </a:solidFill>
              </a:rPr>
              <a:t>?</a:t>
            </a:r>
          </a:p>
          <a:p>
            <a:pPr marL="514350" indent="-514350">
              <a:buClr>
                <a:srgbClr val="327A86"/>
              </a:buClr>
              <a:buAutoNum type="arabicPeriod"/>
            </a:pPr>
            <a:r>
              <a:rPr lang="de-DE" dirty="0" err="1">
                <a:solidFill>
                  <a:srgbClr val="327A86"/>
                </a:solidFill>
              </a:rPr>
              <a:t>Reflection</a:t>
            </a:r>
            <a:r>
              <a:rPr lang="de-DE" dirty="0">
                <a:solidFill>
                  <a:srgbClr val="327A86"/>
                </a:solidFill>
              </a:rPr>
              <a:t> </a:t>
            </a:r>
            <a:r>
              <a:rPr lang="de-DE" dirty="0" err="1">
                <a:solidFill>
                  <a:srgbClr val="327A86"/>
                </a:solidFill>
              </a:rPr>
              <a:t>and</a:t>
            </a:r>
            <a:r>
              <a:rPr lang="de-DE" dirty="0">
                <a:solidFill>
                  <a:srgbClr val="327A86"/>
                </a:solidFill>
              </a:rPr>
              <a:t> </a:t>
            </a:r>
            <a:r>
              <a:rPr lang="de-DE" dirty="0" err="1">
                <a:solidFill>
                  <a:srgbClr val="327A86"/>
                </a:solidFill>
              </a:rPr>
              <a:t>looking</a:t>
            </a:r>
            <a:r>
              <a:rPr lang="de-DE" dirty="0">
                <a:solidFill>
                  <a:srgbClr val="327A86"/>
                </a:solidFill>
              </a:rPr>
              <a:t> </a:t>
            </a:r>
            <a:r>
              <a:rPr lang="de-DE" dirty="0" err="1">
                <a:solidFill>
                  <a:srgbClr val="327A86"/>
                </a:solidFill>
              </a:rPr>
              <a:t>forward</a:t>
            </a:r>
            <a:endParaRPr lang="de-DE" dirty="0">
              <a:solidFill>
                <a:srgbClr val="327A86"/>
              </a:solidFill>
            </a:endParaRPr>
          </a:p>
        </p:txBody>
      </p:sp>
    </p:spTree>
    <p:extLst>
      <p:ext uri="{BB962C8B-B14F-4D97-AF65-F5344CB8AC3E}">
        <p14:creationId xmlns:p14="http://schemas.microsoft.com/office/powerpoint/2010/main" val="3799213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4B3A6-595D-F94E-B021-8E8B8A3B797E}"/>
              </a:ext>
            </a:extLst>
          </p:cNvPr>
          <p:cNvSpPr>
            <a:spLocks noGrp="1"/>
          </p:cNvSpPr>
          <p:nvPr>
            <p:ph type="title"/>
          </p:nvPr>
        </p:nvSpPr>
        <p:spPr/>
        <p:txBody>
          <a:bodyPr/>
          <a:lstStyle/>
          <a:p>
            <a:r>
              <a:rPr lang="nl-NL" dirty="0" err="1"/>
              <a:t>Reflecting</a:t>
            </a:r>
            <a:r>
              <a:rPr lang="nl-NL" dirty="0"/>
              <a:t> on </a:t>
            </a:r>
            <a:r>
              <a:rPr lang="nl-NL" dirty="0" err="1"/>
              <a:t>the</a:t>
            </a:r>
            <a:r>
              <a:rPr lang="nl-NL" dirty="0"/>
              <a:t> </a:t>
            </a:r>
            <a:r>
              <a:rPr lang="nl-NL" dirty="0" err="1"/>
              <a:t>session</a:t>
            </a:r>
            <a:endParaRPr lang="nl-NL" dirty="0"/>
          </a:p>
        </p:txBody>
      </p:sp>
      <p:sp>
        <p:nvSpPr>
          <p:cNvPr id="3" name="Tijdelijke aanduiding voor inhoud 2">
            <a:extLst>
              <a:ext uri="{FF2B5EF4-FFF2-40B4-BE49-F238E27FC236}">
                <a16:creationId xmlns:a16="http://schemas.microsoft.com/office/drawing/2014/main" id="{DF01B64A-2C36-C94A-A7EA-346F6E3CF565}"/>
              </a:ext>
            </a:extLst>
          </p:cNvPr>
          <p:cNvSpPr>
            <a:spLocks noGrp="1"/>
          </p:cNvSpPr>
          <p:nvPr>
            <p:ph idx="1"/>
          </p:nvPr>
        </p:nvSpPr>
        <p:spPr/>
        <p:txBody>
          <a:bodyPr/>
          <a:lstStyle/>
          <a:p>
            <a:r>
              <a:rPr lang="nl-NL" dirty="0" err="1"/>
              <a:t>What</a:t>
            </a:r>
            <a:r>
              <a:rPr lang="nl-NL" dirty="0"/>
              <a:t> was </a:t>
            </a:r>
            <a:r>
              <a:rPr lang="nl-NL" dirty="0" err="1"/>
              <a:t>an</a:t>
            </a:r>
            <a:r>
              <a:rPr lang="nl-NL" dirty="0"/>
              <a:t> </a:t>
            </a:r>
            <a:r>
              <a:rPr lang="nl-NL" dirty="0" err="1"/>
              <a:t>eye</a:t>
            </a:r>
            <a:r>
              <a:rPr lang="nl-NL" dirty="0"/>
              <a:t> opener </a:t>
            </a:r>
            <a:r>
              <a:rPr lang="nl-NL" dirty="0" err="1"/>
              <a:t>for</a:t>
            </a:r>
            <a:r>
              <a:rPr lang="nl-NL" dirty="0"/>
              <a:t> </a:t>
            </a:r>
            <a:r>
              <a:rPr lang="nl-NL" dirty="0" err="1"/>
              <a:t>you</a:t>
            </a:r>
            <a:r>
              <a:rPr lang="nl-NL" dirty="0"/>
              <a:t>?</a:t>
            </a:r>
          </a:p>
          <a:p>
            <a:endParaRPr lang="nl-NL" dirty="0"/>
          </a:p>
          <a:p>
            <a:r>
              <a:rPr lang="nl-NL" dirty="0" err="1"/>
              <a:t>What</a:t>
            </a:r>
            <a:r>
              <a:rPr lang="nl-NL" dirty="0"/>
              <a:t> do </a:t>
            </a:r>
            <a:r>
              <a:rPr lang="nl-NL" dirty="0" err="1"/>
              <a:t>you</a:t>
            </a:r>
            <a:r>
              <a:rPr lang="nl-NL" dirty="0"/>
              <a:t> take home (</a:t>
            </a:r>
            <a:r>
              <a:rPr lang="nl-NL" dirty="0" err="1"/>
              <a:t>to</a:t>
            </a:r>
            <a:r>
              <a:rPr lang="nl-NL" dirty="0"/>
              <a:t> school)?</a:t>
            </a:r>
          </a:p>
          <a:p>
            <a:endParaRPr lang="nl-NL" dirty="0"/>
          </a:p>
          <a:p>
            <a:r>
              <a:rPr lang="nl-NL" dirty="0"/>
              <a:t>Write a tip </a:t>
            </a:r>
            <a:r>
              <a:rPr lang="nl-NL" dirty="0" err="1"/>
              <a:t>and</a:t>
            </a:r>
            <a:r>
              <a:rPr lang="nl-NL" dirty="0"/>
              <a:t> a top. </a:t>
            </a:r>
          </a:p>
        </p:txBody>
      </p:sp>
    </p:spTree>
    <p:extLst>
      <p:ext uri="{BB962C8B-B14F-4D97-AF65-F5344CB8AC3E}">
        <p14:creationId xmlns:p14="http://schemas.microsoft.com/office/powerpoint/2010/main" val="2246958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txBox="1">
            <a:spLocks/>
          </p:cNvSpPr>
          <p:nvPr/>
        </p:nvSpPr>
        <p:spPr bwMode="auto">
          <a:xfrm>
            <a:off x="-324544" y="980728"/>
            <a:ext cx="9217024" cy="5779234"/>
          </a:xfrm>
          <a:prstGeom prst="rect">
            <a:avLst/>
          </a:prstGeom>
          <a:solidFill>
            <a:srgbClr val="327A86">
              <a:alpha val="25098"/>
            </a:srgbClr>
          </a:solidFill>
          <a:ln w="9525">
            <a:noFill/>
            <a:miter lim="800000"/>
            <a:headEnd/>
            <a:tailEnd/>
          </a:ln>
          <a:extLs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normAutofit/>
          </a:bodyPr>
          <a:lstStyle/>
          <a:p>
            <a:pPr marL="0" marR="0" lvl="0" indent="0" algn="l" defTabSz="914400" rtl="0" eaLnBrk="0" fontAlgn="base" latinLnBrk="0" hangingPunct="0">
              <a:lnSpc>
                <a:spcPct val="90000"/>
              </a:lnSpc>
              <a:spcBef>
                <a:spcPts val="900"/>
              </a:spcBef>
              <a:spcAft>
                <a:spcPct val="0"/>
              </a:spcAft>
              <a:buClrTx/>
              <a:buSzTx/>
              <a:buFontTx/>
              <a:buNone/>
              <a:tabLst/>
              <a:defRPr/>
            </a:pPr>
            <a:endParaRPr kumimoji="0" lang="de-DE" sz="2000" b="0" i="0" u="none" strike="noStrike" kern="0" cap="none" spc="0" normalizeH="0" baseline="0" noProof="0">
              <a:ln>
                <a:noFill/>
              </a:ln>
              <a:effectLst/>
              <a:uLnTx/>
              <a:uFillTx/>
              <a:latin typeface="Calibri"/>
              <a:ea typeface="ＭＳ Ｐゴシック" charset="-128"/>
              <a:cs typeface="Calibri"/>
            </a:endParaRPr>
          </a:p>
        </p:txBody>
      </p:sp>
      <p:sp>
        <p:nvSpPr>
          <p:cNvPr id="3" name="Inhaltsplatzhalter 2"/>
          <p:cNvSpPr>
            <a:spLocks noGrp="1"/>
          </p:cNvSpPr>
          <p:nvPr>
            <p:ph idx="1"/>
          </p:nvPr>
        </p:nvSpPr>
        <p:spPr>
          <a:xfrm>
            <a:off x="323528" y="1124744"/>
            <a:ext cx="8424936" cy="5616624"/>
          </a:xfrm>
          <a:noFill/>
        </p:spPr>
        <p:txBody>
          <a:bodyPr/>
          <a:lstStyle/>
          <a:p>
            <a:pPr marL="342900">
              <a:spcBef>
                <a:spcPts val="400"/>
              </a:spcBef>
              <a:spcAft>
                <a:spcPts val="200"/>
              </a:spcAft>
              <a:buNone/>
            </a:pPr>
            <a:r>
              <a:rPr lang="de-DE" sz="1800" b="1" dirty="0"/>
              <a:t>1. </a:t>
            </a:r>
            <a:r>
              <a:rPr lang="de-DE" sz="1800" b="1" dirty="0" err="1"/>
              <a:t>Prepare</a:t>
            </a:r>
            <a:r>
              <a:rPr lang="de-DE" sz="1800" b="1" dirty="0"/>
              <a:t> </a:t>
            </a:r>
            <a:r>
              <a:rPr lang="de-DE" sz="1800" b="1" dirty="0" err="1"/>
              <a:t>and</a:t>
            </a:r>
            <a:r>
              <a:rPr lang="de-DE" sz="1800" b="1" dirty="0"/>
              <a:t> design a </a:t>
            </a:r>
            <a:r>
              <a:rPr lang="de-DE" sz="1800" b="1" dirty="0" err="1"/>
              <a:t>language-senstitive</a:t>
            </a:r>
            <a:r>
              <a:rPr lang="de-DE" sz="1800" b="1" dirty="0"/>
              <a:t> </a:t>
            </a:r>
            <a:r>
              <a:rPr lang="de-DE" sz="1800" b="1" dirty="0" err="1"/>
              <a:t>teaching</a:t>
            </a:r>
            <a:r>
              <a:rPr lang="de-DE" sz="1800" b="1" dirty="0"/>
              <a:t> </a:t>
            </a:r>
            <a:r>
              <a:rPr lang="de-DE" sz="1800" b="1" dirty="0" err="1"/>
              <a:t>activity</a:t>
            </a:r>
            <a:r>
              <a:rPr lang="de-DE" sz="1800" b="1" dirty="0"/>
              <a:t> </a:t>
            </a:r>
            <a:r>
              <a:rPr lang="de-DE" sz="1800" b="1" dirty="0" err="1"/>
              <a:t>with</a:t>
            </a:r>
            <a:r>
              <a:rPr lang="de-DE" sz="1800" b="1" dirty="0"/>
              <a:t> a </a:t>
            </a:r>
            <a:r>
              <a:rPr lang="de-DE" sz="1800" b="1" dirty="0" err="1"/>
              <a:t>diagram</a:t>
            </a:r>
            <a:r>
              <a:rPr lang="de-DE" sz="1800" b="1" dirty="0"/>
              <a:t>/</a:t>
            </a:r>
            <a:r>
              <a:rPr lang="de-DE" sz="1800" b="1" dirty="0" err="1"/>
              <a:t>graph</a:t>
            </a:r>
            <a:endParaRPr lang="de-DE" sz="1800" b="1" dirty="0"/>
          </a:p>
          <a:p>
            <a:pPr marL="342900">
              <a:spcBef>
                <a:spcPts val="400"/>
              </a:spcBef>
              <a:spcAft>
                <a:spcPts val="200"/>
              </a:spcAft>
              <a:buNone/>
            </a:pPr>
            <a:r>
              <a:rPr lang="de-DE" sz="1800" b="1" dirty="0"/>
              <a:t>	</a:t>
            </a:r>
            <a:r>
              <a:rPr lang="de-DE" sz="1800" dirty="0" err="1"/>
              <a:t>Use</a:t>
            </a:r>
            <a:r>
              <a:rPr lang="de-DE" sz="1800" dirty="0"/>
              <a:t> </a:t>
            </a:r>
            <a:r>
              <a:rPr lang="de-DE" sz="1800" dirty="0" err="1"/>
              <a:t>the</a:t>
            </a:r>
            <a:r>
              <a:rPr lang="de-DE" sz="1800" dirty="0"/>
              <a:t> </a:t>
            </a:r>
            <a:r>
              <a:rPr lang="de-DE" sz="1800" dirty="0" err="1"/>
              <a:t>lessonplan</a:t>
            </a:r>
            <a:r>
              <a:rPr lang="de-DE" sz="1800" dirty="0"/>
              <a:t> (in </a:t>
            </a:r>
            <a:r>
              <a:rPr lang="de-DE" sz="1800" dirty="0" err="1"/>
              <a:t>the</a:t>
            </a:r>
            <a:r>
              <a:rPr lang="de-DE" sz="1800" dirty="0"/>
              <a:t> </a:t>
            </a:r>
            <a:r>
              <a:rPr lang="de-DE" sz="1800" dirty="0" err="1"/>
              <a:t>handout</a:t>
            </a:r>
            <a:r>
              <a:rPr lang="de-DE" sz="1800" dirty="0"/>
              <a:t>) </a:t>
            </a:r>
          </a:p>
          <a:p>
            <a:pPr marL="342900">
              <a:spcBef>
                <a:spcPts val="400"/>
              </a:spcBef>
              <a:spcAft>
                <a:spcPts val="200"/>
              </a:spcAft>
              <a:buNone/>
            </a:pPr>
            <a:r>
              <a:rPr lang="de-DE" sz="1800" dirty="0"/>
              <a:t>	</a:t>
            </a:r>
            <a:r>
              <a:rPr lang="de-DE" sz="1800" dirty="0" err="1"/>
              <a:t>Include</a:t>
            </a:r>
            <a:r>
              <a:rPr lang="de-DE" sz="1800" dirty="0"/>
              <a:t> all </a:t>
            </a:r>
            <a:r>
              <a:rPr lang="de-DE" sz="1800" dirty="0" err="1"/>
              <a:t>student</a:t>
            </a:r>
            <a:r>
              <a:rPr lang="de-DE" sz="1800" dirty="0"/>
              <a:t> </a:t>
            </a:r>
            <a:r>
              <a:rPr lang="de-DE" sz="1800" dirty="0" err="1"/>
              <a:t>materials</a:t>
            </a:r>
            <a:endParaRPr lang="de-DE" sz="1800" dirty="0"/>
          </a:p>
          <a:p>
            <a:pPr marL="342900">
              <a:spcBef>
                <a:spcPts val="400"/>
              </a:spcBef>
              <a:spcAft>
                <a:spcPts val="200"/>
              </a:spcAft>
              <a:buNone/>
            </a:pPr>
            <a:endParaRPr lang="de-DE" sz="1800" dirty="0"/>
          </a:p>
          <a:p>
            <a:pPr marL="268288" indent="-268288">
              <a:spcBef>
                <a:spcPts val="400"/>
              </a:spcBef>
              <a:spcAft>
                <a:spcPts val="200"/>
              </a:spcAft>
              <a:buNone/>
            </a:pPr>
            <a:r>
              <a:rPr lang="de-DE" sz="1800" b="1" dirty="0"/>
              <a:t>2. Try </a:t>
            </a:r>
            <a:r>
              <a:rPr lang="de-DE" sz="1800" b="1" dirty="0" err="1"/>
              <a:t>this</a:t>
            </a:r>
            <a:r>
              <a:rPr lang="de-DE" sz="1800" b="1" dirty="0"/>
              <a:t> </a:t>
            </a:r>
            <a:r>
              <a:rPr lang="de-DE" sz="1800" b="1" dirty="0" err="1"/>
              <a:t>activity</a:t>
            </a:r>
            <a:r>
              <a:rPr lang="de-DE" sz="1800" b="1" dirty="0"/>
              <a:t> </a:t>
            </a:r>
            <a:r>
              <a:rPr lang="de-DE" sz="1800" b="1" dirty="0" err="1"/>
              <a:t>with</a:t>
            </a:r>
            <a:r>
              <a:rPr lang="de-DE" sz="1800" b="1" dirty="0"/>
              <a:t> </a:t>
            </a:r>
            <a:r>
              <a:rPr lang="de-DE" sz="1800" b="1" dirty="0" err="1"/>
              <a:t>your</a:t>
            </a:r>
            <a:r>
              <a:rPr lang="de-DE" sz="1800" b="1" dirty="0"/>
              <a:t> </a:t>
            </a:r>
            <a:r>
              <a:rPr lang="de-DE" sz="1800" b="1" dirty="0" err="1"/>
              <a:t>students</a:t>
            </a:r>
            <a:r>
              <a:rPr lang="de-DE" sz="1800" b="1" dirty="0"/>
              <a:t> (</a:t>
            </a:r>
            <a:r>
              <a:rPr lang="de-DE" sz="1800" b="1" dirty="0" err="1"/>
              <a:t>whole</a:t>
            </a:r>
            <a:r>
              <a:rPr lang="de-DE" sz="1800" b="1" dirty="0"/>
              <a:t> </a:t>
            </a:r>
            <a:r>
              <a:rPr lang="de-DE" sz="1800" b="1" dirty="0" err="1"/>
              <a:t>claas</a:t>
            </a:r>
            <a:r>
              <a:rPr lang="de-DE" sz="1800" b="1" dirty="0"/>
              <a:t> </a:t>
            </a:r>
            <a:r>
              <a:rPr lang="de-DE" sz="1800" b="1" dirty="0" err="1"/>
              <a:t>or</a:t>
            </a:r>
            <a:r>
              <a:rPr lang="de-DE" sz="1800" b="1" dirty="0"/>
              <a:t> </a:t>
            </a:r>
            <a:r>
              <a:rPr lang="de-DE" sz="1800" b="1" dirty="0" err="1"/>
              <a:t>small</a:t>
            </a:r>
            <a:r>
              <a:rPr lang="de-DE" sz="1800" b="1" dirty="0"/>
              <a:t> </a:t>
            </a:r>
            <a:r>
              <a:rPr lang="de-DE" sz="1800" b="1" dirty="0" err="1"/>
              <a:t>group</a:t>
            </a:r>
            <a:r>
              <a:rPr lang="de-DE" sz="1800" b="1" dirty="0"/>
              <a:t>)</a:t>
            </a:r>
          </a:p>
          <a:p>
            <a:pPr marL="268288" indent="-268288">
              <a:spcBef>
                <a:spcPts val="400"/>
              </a:spcBef>
              <a:spcAft>
                <a:spcPts val="200"/>
              </a:spcAft>
              <a:buNone/>
            </a:pPr>
            <a:r>
              <a:rPr lang="de-DE" sz="1800" b="1" dirty="0"/>
              <a:t>	</a:t>
            </a:r>
            <a:r>
              <a:rPr lang="de-DE" sz="1800" dirty="0"/>
              <a:t>Write a </a:t>
            </a:r>
            <a:r>
              <a:rPr lang="de-DE" sz="1800" dirty="0" err="1"/>
              <a:t>brief</a:t>
            </a:r>
            <a:r>
              <a:rPr lang="de-DE" sz="1800" dirty="0"/>
              <a:t> </a:t>
            </a:r>
            <a:r>
              <a:rPr lang="de-DE" sz="1800" dirty="0" err="1"/>
              <a:t>report</a:t>
            </a:r>
            <a:r>
              <a:rPr lang="de-DE" sz="1800" dirty="0"/>
              <a:t>: </a:t>
            </a:r>
            <a:r>
              <a:rPr lang="de-DE" sz="1800" dirty="0" err="1"/>
              <a:t>what</a:t>
            </a:r>
            <a:r>
              <a:rPr lang="de-DE" sz="1800" dirty="0"/>
              <a:t> </a:t>
            </a:r>
            <a:r>
              <a:rPr lang="de-DE" sz="1800" dirty="0" err="1"/>
              <a:t>went</a:t>
            </a:r>
            <a:r>
              <a:rPr lang="de-DE" sz="1800" dirty="0"/>
              <a:t> </a:t>
            </a:r>
            <a:r>
              <a:rPr lang="de-DE" sz="1800" dirty="0" err="1"/>
              <a:t>well</a:t>
            </a:r>
            <a:r>
              <a:rPr lang="de-DE" sz="1800" dirty="0"/>
              <a:t>? </a:t>
            </a:r>
            <a:r>
              <a:rPr lang="de-DE" sz="1800" dirty="0" err="1"/>
              <a:t>What</a:t>
            </a:r>
            <a:r>
              <a:rPr lang="de-DE" sz="1800" dirty="0"/>
              <a:t> </a:t>
            </a:r>
            <a:r>
              <a:rPr lang="de-DE" sz="1800" dirty="0" err="1"/>
              <a:t>problems</a:t>
            </a:r>
            <a:r>
              <a:rPr lang="de-DE" sz="1800" dirty="0"/>
              <a:t> </a:t>
            </a:r>
            <a:r>
              <a:rPr lang="de-DE" sz="1800" dirty="0" err="1"/>
              <a:t>arose</a:t>
            </a:r>
            <a:r>
              <a:rPr lang="de-DE" sz="1800" dirty="0"/>
              <a:t>? </a:t>
            </a:r>
            <a:r>
              <a:rPr lang="de-DE" sz="1800" dirty="0" err="1"/>
              <a:t>What</a:t>
            </a:r>
            <a:r>
              <a:rPr lang="de-DE" sz="1800" dirty="0"/>
              <a:t> </a:t>
            </a:r>
            <a:r>
              <a:rPr lang="de-DE" sz="1800" dirty="0" err="1"/>
              <a:t>improvements</a:t>
            </a:r>
            <a:r>
              <a:rPr lang="de-DE" sz="1800" dirty="0"/>
              <a:t> </a:t>
            </a:r>
            <a:r>
              <a:rPr lang="de-DE" sz="1800" dirty="0" err="1"/>
              <a:t>would</a:t>
            </a:r>
            <a:r>
              <a:rPr lang="de-DE" sz="1800" dirty="0"/>
              <a:t> </a:t>
            </a:r>
            <a:r>
              <a:rPr lang="de-DE" sz="1800" dirty="0" err="1"/>
              <a:t>you</a:t>
            </a:r>
            <a:r>
              <a:rPr lang="de-DE" sz="1800" dirty="0"/>
              <a:t> </a:t>
            </a:r>
            <a:r>
              <a:rPr lang="de-DE" sz="1800" dirty="0" err="1"/>
              <a:t>make</a:t>
            </a:r>
            <a:r>
              <a:rPr lang="de-DE" sz="1800" dirty="0"/>
              <a:t> </a:t>
            </a:r>
            <a:r>
              <a:rPr lang="de-DE" sz="1800" dirty="0" err="1"/>
              <a:t>to</a:t>
            </a:r>
            <a:r>
              <a:rPr lang="de-DE" sz="1800" dirty="0"/>
              <a:t> </a:t>
            </a:r>
            <a:r>
              <a:rPr lang="de-DE" sz="1800" dirty="0" err="1"/>
              <a:t>overcome</a:t>
            </a:r>
            <a:r>
              <a:rPr lang="de-DE" sz="1800" dirty="0"/>
              <a:t> </a:t>
            </a:r>
            <a:r>
              <a:rPr lang="de-DE" sz="1800" dirty="0" err="1"/>
              <a:t>these</a:t>
            </a:r>
            <a:r>
              <a:rPr lang="de-DE" sz="1800" dirty="0"/>
              <a:t>? </a:t>
            </a:r>
            <a:r>
              <a:rPr lang="de-DE" sz="1800" dirty="0" err="1"/>
              <a:t>Include</a:t>
            </a:r>
            <a:r>
              <a:rPr lang="de-DE" sz="1800" dirty="0"/>
              <a:t> </a:t>
            </a:r>
            <a:r>
              <a:rPr lang="de-DE" sz="1800" dirty="0" err="1"/>
              <a:t>some</a:t>
            </a:r>
            <a:r>
              <a:rPr lang="de-DE" sz="1800" dirty="0"/>
              <a:t> </a:t>
            </a:r>
            <a:r>
              <a:rPr lang="de-DE" sz="1800" dirty="0" err="1"/>
              <a:t>examples</a:t>
            </a:r>
            <a:r>
              <a:rPr lang="de-DE" sz="1800" dirty="0"/>
              <a:t> </a:t>
            </a:r>
            <a:r>
              <a:rPr lang="de-DE" sz="1800" dirty="0" err="1"/>
              <a:t>of</a:t>
            </a:r>
            <a:r>
              <a:rPr lang="de-DE" sz="1800" dirty="0"/>
              <a:t> </a:t>
            </a:r>
            <a:r>
              <a:rPr lang="de-DE" sz="1800" dirty="0" err="1"/>
              <a:t>the</a:t>
            </a:r>
            <a:r>
              <a:rPr lang="de-DE" sz="1800" dirty="0"/>
              <a:t> </a:t>
            </a:r>
            <a:r>
              <a:rPr lang="de-DE" sz="1800" dirty="0" err="1"/>
              <a:t>work</a:t>
            </a:r>
            <a:r>
              <a:rPr lang="de-DE" sz="1800" dirty="0"/>
              <a:t> </a:t>
            </a:r>
            <a:r>
              <a:rPr lang="de-DE" sz="1800" dirty="0" err="1"/>
              <a:t>of</a:t>
            </a:r>
            <a:r>
              <a:rPr lang="de-DE" sz="1800" dirty="0"/>
              <a:t> </a:t>
            </a:r>
            <a:r>
              <a:rPr lang="de-DE" sz="1800" dirty="0" err="1"/>
              <a:t>your</a:t>
            </a:r>
            <a:r>
              <a:rPr lang="de-DE" sz="1800" dirty="0"/>
              <a:t> </a:t>
            </a:r>
            <a:r>
              <a:rPr lang="de-DE" sz="1800" dirty="0" err="1"/>
              <a:t>students</a:t>
            </a:r>
            <a:r>
              <a:rPr lang="de-DE" sz="1800" dirty="0"/>
              <a:t>. </a:t>
            </a:r>
          </a:p>
          <a:p>
            <a:pPr marL="268288" indent="-268288">
              <a:spcBef>
                <a:spcPts val="400"/>
              </a:spcBef>
              <a:spcAft>
                <a:spcPts val="200"/>
              </a:spcAft>
              <a:buNone/>
            </a:pPr>
            <a:endParaRPr lang="de-DE" sz="1800" dirty="0"/>
          </a:p>
          <a:p>
            <a:pPr marL="268288" indent="-268288">
              <a:spcBef>
                <a:spcPts val="800"/>
              </a:spcBef>
              <a:spcAft>
                <a:spcPts val="200"/>
              </a:spcAft>
              <a:buNone/>
            </a:pPr>
            <a:r>
              <a:rPr lang="de-DE" sz="1800" b="1" dirty="0"/>
              <a:t>Bring all </a:t>
            </a:r>
            <a:r>
              <a:rPr lang="de-DE" sz="1800" b="1" dirty="0" err="1"/>
              <a:t>materials</a:t>
            </a:r>
            <a:r>
              <a:rPr lang="de-DE" sz="1800" b="1" dirty="0"/>
              <a:t> </a:t>
            </a:r>
            <a:r>
              <a:rPr lang="de-DE" sz="1800" b="1" dirty="0" err="1"/>
              <a:t>with</a:t>
            </a:r>
            <a:r>
              <a:rPr lang="de-DE" sz="1800" b="1" dirty="0"/>
              <a:t> </a:t>
            </a:r>
            <a:r>
              <a:rPr lang="de-DE" sz="1800" b="1" dirty="0" err="1"/>
              <a:t>tou</a:t>
            </a:r>
            <a:r>
              <a:rPr lang="de-DE" sz="1800" b="1" dirty="0"/>
              <a:t> </a:t>
            </a:r>
            <a:r>
              <a:rPr lang="de-DE" sz="1800" b="1" dirty="0" err="1"/>
              <a:t>to</a:t>
            </a:r>
            <a:r>
              <a:rPr lang="de-DE" sz="1800" b="1" dirty="0"/>
              <a:t> </a:t>
            </a:r>
            <a:r>
              <a:rPr lang="de-DE" sz="1800" b="1" dirty="0" err="1"/>
              <a:t>session</a:t>
            </a:r>
            <a:r>
              <a:rPr lang="de-DE" sz="1800" b="1" dirty="0"/>
              <a:t> 2.</a:t>
            </a:r>
          </a:p>
          <a:p>
            <a:pPr marL="268288" indent="-268288">
              <a:spcBef>
                <a:spcPts val="800"/>
              </a:spcBef>
              <a:spcAft>
                <a:spcPts val="200"/>
              </a:spcAft>
              <a:buNone/>
            </a:pPr>
            <a:r>
              <a:rPr lang="de-DE" sz="1800" b="1" dirty="0"/>
              <a:t>	</a:t>
            </a:r>
            <a:r>
              <a:rPr lang="de-DE" sz="1800" dirty="0"/>
              <a:t>In </a:t>
            </a:r>
            <a:r>
              <a:rPr lang="de-DE" sz="1800" dirty="0" err="1"/>
              <a:t>this</a:t>
            </a:r>
            <a:r>
              <a:rPr lang="de-DE" sz="1800" dirty="0"/>
              <a:t> </a:t>
            </a:r>
            <a:r>
              <a:rPr lang="de-DE" sz="1800" dirty="0" err="1"/>
              <a:t>session</a:t>
            </a:r>
            <a:r>
              <a:rPr lang="de-DE" sz="1800" dirty="0"/>
              <a:t> </a:t>
            </a:r>
            <a:r>
              <a:rPr lang="de-DE" sz="1800" dirty="0" err="1"/>
              <a:t>we</a:t>
            </a:r>
            <a:r>
              <a:rPr lang="de-DE" sz="1800" dirty="0"/>
              <a:t> will </a:t>
            </a:r>
            <a:r>
              <a:rPr lang="de-DE" sz="1800" dirty="0" err="1"/>
              <a:t>share</a:t>
            </a:r>
            <a:r>
              <a:rPr lang="de-DE" sz="1800" dirty="0"/>
              <a:t> </a:t>
            </a:r>
            <a:r>
              <a:rPr lang="de-DE" sz="1800" dirty="0" err="1"/>
              <a:t>materials</a:t>
            </a:r>
            <a:r>
              <a:rPr lang="de-DE" sz="1800" dirty="0"/>
              <a:t> </a:t>
            </a:r>
            <a:r>
              <a:rPr lang="de-DE" sz="1800" dirty="0" err="1"/>
              <a:t>and</a:t>
            </a:r>
            <a:r>
              <a:rPr lang="de-DE" sz="1800" dirty="0"/>
              <a:t> </a:t>
            </a:r>
            <a:r>
              <a:rPr lang="de-DE" sz="1800" dirty="0" err="1"/>
              <a:t>findigs</a:t>
            </a:r>
            <a:r>
              <a:rPr lang="de-DE" sz="1800" dirty="0"/>
              <a:t> </a:t>
            </a:r>
            <a:r>
              <a:rPr lang="de-DE" sz="1800" dirty="0" err="1"/>
              <a:t>and</a:t>
            </a:r>
            <a:r>
              <a:rPr lang="de-DE" sz="1800" dirty="0"/>
              <a:t> </a:t>
            </a:r>
            <a:r>
              <a:rPr lang="de-DE" sz="1800" dirty="0" err="1"/>
              <a:t>we</a:t>
            </a:r>
            <a:r>
              <a:rPr lang="de-DE" sz="1800" dirty="0"/>
              <a:t> will </a:t>
            </a:r>
            <a:r>
              <a:rPr lang="de-DE" sz="1800" dirty="0" err="1"/>
              <a:t>focus</a:t>
            </a:r>
            <a:r>
              <a:rPr lang="de-DE" sz="1800" dirty="0"/>
              <a:t> on </a:t>
            </a:r>
            <a:r>
              <a:rPr lang="de-DE" sz="1800" dirty="0" err="1"/>
              <a:t>the</a:t>
            </a:r>
            <a:r>
              <a:rPr lang="de-DE" sz="1800" dirty="0"/>
              <a:t> </a:t>
            </a:r>
            <a:r>
              <a:rPr lang="de-DE" sz="1800" dirty="0" err="1"/>
              <a:t>topic</a:t>
            </a:r>
            <a:r>
              <a:rPr lang="de-DE" sz="1800" dirty="0"/>
              <a:t> </a:t>
            </a:r>
            <a:r>
              <a:rPr lang="de-DE" sz="1800" dirty="0" err="1"/>
              <a:t>of</a:t>
            </a:r>
            <a:r>
              <a:rPr lang="de-DE" sz="1800" dirty="0"/>
              <a:t>  </a:t>
            </a:r>
            <a:r>
              <a:rPr lang="de-DE" sz="1800" dirty="0" err="1"/>
              <a:t>line</a:t>
            </a:r>
            <a:r>
              <a:rPr lang="de-DE" sz="1800" dirty="0"/>
              <a:t> </a:t>
            </a:r>
            <a:r>
              <a:rPr lang="de-DE" sz="1800" dirty="0" err="1"/>
              <a:t>graphs</a:t>
            </a:r>
            <a:r>
              <a:rPr lang="de-DE" sz="1800" dirty="0"/>
              <a:t>.</a:t>
            </a:r>
          </a:p>
          <a:p>
            <a:pPr marL="342900">
              <a:spcBef>
                <a:spcPts val="400"/>
              </a:spcBef>
              <a:spcAft>
                <a:spcPts val="200"/>
              </a:spcAft>
              <a:buFont typeface="Arial" charset="0"/>
              <a:buChar char="•"/>
            </a:pPr>
            <a:endParaRPr lang="de-DE" sz="2000" dirty="0"/>
          </a:p>
          <a:p>
            <a:pPr marL="342900">
              <a:spcBef>
                <a:spcPts val="400"/>
              </a:spcBef>
              <a:spcAft>
                <a:spcPts val="200"/>
              </a:spcAft>
              <a:buFont typeface="Arial" charset="0"/>
              <a:buChar char="•"/>
            </a:pPr>
            <a:endParaRPr lang="de-DE" sz="2000" dirty="0"/>
          </a:p>
        </p:txBody>
      </p:sp>
      <p:sp>
        <p:nvSpPr>
          <p:cNvPr id="2" name="Titel 1"/>
          <p:cNvSpPr>
            <a:spLocks noGrp="1"/>
          </p:cNvSpPr>
          <p:nvPr>
            <p:ph type="title"/>
          </p:nvPr>
        </p:nvSpPr>
        <p:spPr/>
        <p:txBody>
          <a:bodyPr/>
          <a:lstStyle/>
          <a:p>
            <a:r>
              <a:rPr lang="de-DE" dirty="0" err="1"/>
              <a:t>For</a:t>
            </a:r>
            <a:r>
              <a:rPr lang="de-DE" dirty="0"/>
              <a:t> </a:t>
            </a:r>
            <a:r>
              <a:rPr lang="de-DE" dirty="0" err="1"/>
              <a:t>the</a:t>
            </a:r>
            <a:r>
              <a:rPr lang="de-DE" dirty="0"/>
              <a:t> </a:t>
            </a:r>
            <a:r>
              <a:rPr lang="de-DE" dirty="0" err="1"/>
              <a:t>next</a:t>
            </a:r>
            <a:r>
              <a:rPr lang="de-DE" dirty="0"/>
              <a:t> </a:t>
            </a:r>
            <a:r>
              <a:rPr lang="de-DE" dirty="0" err="1"/>
              <a:t>session</a:t>
            </a:r>
            <a:endParaRPr lang="de-DE" dirty="0"/>
          </a:p>
        </p:txBody>
      </p:sp>
    </p:spTree>
    <p:extLst>
      <p:ext uri="{BB962C8B-B14F-4D97-AF65-F5344CB8AC3E}">
        <p14:creationId xmlns:p14="http://schemas.microsoft.com/office/powerpoint/2010/main" val="105142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Autofit/>
          </a:bodyPr>
          <a:lstStyle/>
          <a:p>
            <a:r>
              <a:rPr lang="de-DE" sz="2400"/>
              <a:t>Orientierung für nächste Folien</a:t>
            </a:r>
          </a:p>
        </p:txBody>
      </p:sp>
      <p:pic>
        <p:nvPicPr>
          <p:cNvPr id="3" name="Bild 2"/>
          <p:cNvPicPr>
            <a:picLocks noChangeAspect="1"/>
          </p:cNvPicPr>
          <p:nvPr/>
        </p:nvPicPr>
        <p:blipFill>
          <a:blip r:embed="rId3"/>
          <a:stretch>
            <a:fillRect/>
          </a:stretch>
        </p:blipFill>
        <p:spPr>
          <a:xfrm>
            <a:off x="205780" y="1776194"/>
            <a:ext cx="8748464" cy="1824881"/>
          </a:xfrm>
          <a:prstGeom prst="rect">
            <a:avLst/>
          </a:prstGeom>
        </p:spPr>
      </p:pic>
      <p:sp>
        <p:nvSpPr>
          <p:cNvPr id="8" name="Textfeld 7"/>
          <p:cNvSpPr txBox="1"/>
          <p:nvPr/>
        </p:nvSpPr>
        <p:spPr>
          <a:xfrm>
            <a:off x="-180528" y="2060848"/>
            <a:ext cx="9134772" cy="1512168"/>
          </a:xfrm>
          <a:prstGeom prst="rect">
            <a:avLst/>
          </a:prstGeom>
          <a:solidFill>
            <a:srgbClr val="327A86">
              <a:alpha val="25098"/>
            </a:srgbClr>
          </a:solidFill>
        </p:spPr>
        <p:txBody>
          <a:bodyPr wrap="square" rtlCol="0">
            <a:noAutofit/>
          </a:bodyPr>
          <a:lstStyle/>
          <a:p>
            <a:endParaRPr lang="de-DE" sz="2000">
              <a:latin typeface="Calibri" panose="020F0502020204030204" pitchFamily="34" charset="0"/>
            </a:endParaRPr>
          </a:p>
        </p:txBody>
      </p:sp>
    </p:spTree>
    <p:extLst>
      <p:ext uri="{BB962C8B-B14F-4D97-AF65-F5344CB8AC3E}">
        <p14:creationId xmlns:p14="http://schemas.microsoft.com/office/powerpoint/2010/main" val="395171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bwMode="auto">
          <a:xfrm>
            <a:off x="643333" y="1432750"/>
            <a:ext cx="8532000" cy="648000"/>
          </a:xfrm>
          <a:prstGeom prst="rect">
            <a:avLst/>
          </a:prstGeom>
          <a:solidFill>
            <a:srgbClr val="D6E4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2000" dirty="0">
              <a:solidFill>
                <a:prstClr val="black"/>
              </a:solidFill>
              <a:latin typeface="Calibri" panose="020F0502020204030204" pitchFamily="34" charset="0"/>
            </a:endParaRPr>
          </a:p>
        </p:txBody>
      </p:sp>
      <p:sp>
        <p:nvSpPr>
          <p:cNvPr id="11" name="Rechteck 10"/>
          <p:cNvSpPr/>
          <p:nvPr/>
        </p:nvSpPr>
        <p:spPr bwMode="auto">
          <a:xfrm>
            <a:off x="-54260" y="1247611"/>
            <a:ext cx="899592" cy="5589239"/>
          </a:xfrm>
          <a:prstGeom prst="rect">
            <a:avLst/>
          </a:prstGeom>
          <a:solidFill>
            <a:srgbClr val="D6E4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2000" err="1">
              <a:solidFill>
                <a:prstClr val="black"/>
              </a:solidFill>
              <a:latin typeface="Calibri" panose="020F0502020204030204" pitchFamily="34" charset="0"/>
            </a:endParaRPr>
          </a:p>
        </p:txBody>
      </p:sp>
      <p:sp>
        <p:nvSpPr>
          <p:cNvPr id="8" name="Titel 7"/>
          <p:cNvSpPr>
            <a:spLocks noGrp="1"/>
          </p:cNvSpPr>
          <p:nvPr>
            <p:ph type="title"/>
          </p:nvPr>
        </p:nvSpPr>
        <p:spPr/>
        <p:txBody>
          <a:bodyPr>
            <a:noAutofit/>
          </a:bodyPr>
          <a:lstStyle/>
          <a:p>
            <a:r>
              <a:rPr lang="de-DE" dirty="0" err="1"/>
              <a:t>Program</a:t>
            </a:r>
            <a:r>
              <a:rPr lang="de-DE" dirty="0"/>
              <a:t>  </a:t>
            </a:r>
            <a:r>
              <a:rPr lang="de-DE" dirty="0" err="1"/>
              <a:t>session</a:t>
            </a:r>
            <a:r>
              <a:rPr lang="de-DE" dirty="0"/>
              <a:t> 1</a:t>
            </a:r>
          </a:p>
        </p:txBody>
      </p:sp>
      <p:sp>
        <p:nvSpPr>
          <p:cNvPr id="9" name="Inhaltsplatzhalter 8"/>
          <p:cNvSpPr>
            <a:spLocks noGrp="1"/>
          </p:cNvSpPr>
          <p:nvPr>
            <p:ph idx="1"/>
          </p:nvPr>
        </p:nvSpPr>
        <p:spPr>
          <a:xfrm>
            <a:off x="2051720" y="908448"/>
            <a:ext cx="8424936" cy="3672408"/>
          </a:xfrm>
        </p:spPr>
        <p:txBody>
          <a:bodyPr/>
          <a:lstStyle/>
          <a:p>
            <a:pPr marL="514350" indent="-514350">
              <a:buClr>
                <a:srgbClr val="327A86"/>
              </a:buClr>
              <a:buAutoNum type="arabicPeriod"/>
            </a:pPr>
            <a:r>
              <a:rPr lang="de-DE" dirty="0">
                <a:solidFill>
                  <a:srgbClr val="327A86"/>
                </a:solidFill>
              </a:rPr>
              <a:t>Starter</a:t>
            </a:r>
          </a:p>
          <a:p>
            <a:pPr marL="514350" indent="-514350">
              <a:buClr>
                <a:srgbClr val="327A86"/>
              </a:buClr>
              <a:buAutoNum type="arabicPeriod"/>
            </a:pPr>
            <a:r>
              <a:rPr lang="de-DE" dirty="0" err="1">
                <a:solidFill>
                  <a:srgbClr val="327A86"/>
                </a:solidFill>
              </a:rPr>
              <a:t>About</a:t>
            </a:r>
            <a:r>
              <a:rPr lang="de-DE" dirty="0">
                <a:solidFill>
                  <a:srgbClr val="327A86"/>
                </a:solidFill>
              </a:rPr>
              <a:t> </a:t>
            </a:r>
            <a:r>
              <a:rPr lang="de-DE" dirty="0" err="1">
                <a:solidFill>
                  <a:srgbClr val="327A86"/>
                </a:solidFill>
              </a:rPr>
              <a:t>the</a:t>
            </a:r>
            <a:r>
              <a:rPr lang="de-DE" dirty="0">
                <a:solidFill>
                  <a:srgbClr val="327A86"/>
                </a:solidFill>
              </a:rPr>
              <a:t> </a:t>
            </a:r>
            <a:r>
              <a:rPr lang="de-DE" dirty="0" err="1">
                <a:solidFill>
                  <a:srgbClr val="327A86"/>
                </a:solidFill>
              </a:rPr>
              <a:t>relevance</a:t>
            </a:r>
            <a:r>
              <a:rPr lang="de-DE" dirty="0">
                <a:solidFill>
                  <a:srgbClr val="327A86"/>
                </a:solidFill>
              </a:rPr>
              <a:t> </a:t>
            </a:r>
            <a:r>
              <a:rPr lang="de-DE" dirty="0" err="1">
                <a:solidFill>
                  <a:srgbClr val="327A86"/>
                </a:solidFill>
              </a:rPr>
              <a:t>of</a:t>
            </a:r>
            <a:r>
              <a:rPr lang="de-DE" dirty="0">
                <a:solidFill>
                  <a:srgbClr val="327A86"/>
                </a:solidFill>
              </a:rPr>
              <a:t> </a:t>
            </a:r>
            <a:r>
              <a:rPr lang="de-DE" dirty="0" err="1">
                <a:solidFill>
                  <a:srgbClr val="327A86"/>
                </a:solidFill>
              </a:rPr>
              <a:t>language</a:t>
            </a:r>
            <a:endParaRPr lang="de-DE" dirty="0">
              <a:solidFill>
                <a:srgbClr val="327A86"/>
              </a:solidFill>
            </a:endParaRPr>
          </a:p>
          <a:p>
            <a:pPr marL="514350" indent="-514350">
              <a:buClr>
                <a:srgbClr val="327A86"/>
              </a:buClr>
              <a:buAutoNum type="arabicPeriod"/>
            </a:pPr>
            <a:r>
              <a:rPr lang="de-DE" dirty="0" err="1">
                <a:solidFill>
                  <a:srgbClr val="327A86"/>
                </a:solidFill>
              </a:rPr>
              <a:t>About</a:t>
            </a:r>
            <a:r>
              <a:rPr lang="de-DE" dirty="0">
                <a:solidFill>
                  <a:srgbClr val="327A86"/>
                </a:solidFill>
              </a:rPr>
              <a:t> </a:t>
            </a:r>
            <a:r>
              <a:rPr lang="de-DE" dirty="0" err="1">
                <a:solidFill>
                  <a:srgbClr val="327A86"/>
                </a:solidFill>
              </a:rPr>
              <a:t>the</a:t>
            </a:r>
            <a:r>
              <a:rPr lang="de-DE" dirty="0">
                <a:solidFill>
                  <a:srgbClr val="327A86"/>
                </a:solidFill>
              </a:rPr>
              <a:t> </a:t>
            </a:r>
            <a:r>
              <a:rPr lang="de-DE" dirty="0" err="1">
                <a:solidFill>
                  <a:srgbClr val="327A86"/>
                </a:solidFill>
              </a:rPr>
              <a:t>teaching</a:t>
            </a:r>
            <a:r>
              <a:rPr lang="de-DE" dirty="0">
                <a:solidFill>
                  <a:srgbClr val="327A86"/>
                </a:solidFill>
              </a:rPr>
              <a:t> </a:t>
            </a:r>
            <a:r>
              <a:rPr lang="de-DE" dirty="0" err="1">
                <a:solidFill>
                  <a:srgbClr val="327A86"/>
                </a:solidFill>
              </a:rPr>
              <a:t>materials</a:t>
            </a:r>
            <a:r>
              <a:rPr lang="de-DE" dirty="0">
                <a:solidFill>
                  <a:srgbClr val="327A86"/>
                </a:solidFill>
              </a:rPr>
              <a:t> </a:t>
            </a:r>
          </a:p>
          <a:p>
            <a:pPr marL="514350" indent="-514350">
              <a:buClr>
                <a:srgbClr val="327A86"/>
              </a:buClr>
              <a:buAutoNum type="arabicPeriod"/>
            </a:pPr>
            <a:r>
              <a:rPr lang="de-DE" dirty="0" err="1">
                <a:solidFill>
                  <a:srgbClr val="327A86"/>
                </a:solidFill>
              </a:rPr>
              <a:t>Activity</a:t>
            </a:r>
            <a:r>
              <a:rPr lang="de-DE" dirty="0">
                <a:solidFill>
                  <a:srgbClr val="327A86"/>
                </a:solidFill>
              </a:rPr>
              <a:t>: </a:t>
            </a:r>
            <a:r>
              <a:rPr lang="de-DE" dirty="0" err="1">
                <a:solidFill>
                  <a:srgbClr val="327A86"/>
                </a:solidFill>
              </a:rPr>
              <a:t>worksheet</a:t>
            </a:r>
            <a:r>
              <a:rPr lang="de-DE" dirty="0">
                <a:solidFill>
                  <a:srgbClr val="327A86"/>
                </a:solidFill>
              </a:rPr>
              <a:t> </a:t>
            </a:r>
            <a:r>
              <a:rPr lang="de-DE" dirty="0" err="1">
                <a:solidFill>
                  <a:srgbClr val="327A86"/>
                </a:solidFill>
              </a:rPr>
              <a:t>and</a:t>
            </a:r>
            <a:r>
              <a:rPr lang="de-DE" dirty="0">
                <a:solidFill>
                  <a:srgbClr val="327A86"/>
                </a:solidFill>
              </a:rPr>
              <a:t> </a:t>
            </a:r>
            <a:r>
              <a:rPr lang="de-DE" dirty="0" err="1">
                <a:solidFill>
                  <a:srgbClr val="327A86"/>
                </a:solidFill>
              </a:rPr>
              <a:t>student</a:t>
            </a:r>
            <a:r>
              <a:rPr lang="de-DE" dirty="0">
                <a:solidFill>
                  <a:srgbClr val="327A86"/>
                </a:solidFill>
              </a:rPr>
              <a:t> </a:t>
            </a:r>
            <a:r>
              <a:rPr lang="de-DE" dirty="0" err="1">
                <a:solidFill>
                  <a:srgbClr val="327A86"/>
                </a:solidFill>
              </a:rPr>
              <a:t>work</a:t>
            </a:r>
            <a:endParaRPr lang="de-DE" dirty="0">
              <a:solidFill>
                <a:srgbClr val="327A86"/>
              </a:solidFill>
            </a:endParaRPr>
          </a:p>
          <a:p>
            <a:pPr marL="514350" indent="-514350">
              <a:buClr>
                <a:srgbClr val="327A86"/>
              </a:buClr>
              <a:buAutoNum type="arabicPeriod"/>
            </a:pPr>
            <a:r>
              <a:rPr lang="de-DE" dirty="0" err="1">
                <a:solidFill>
                  <a:srgbClr val="327A86"/>
                </a:solidFill>
              </a:rPr>
              <a:t>Scaffolding</a:t>
            </a:r>
            <a:r>
              <a:rPr lang="de-DE" dirty="0">
                <a:solidFill>
                  <a:srgbClr val="327A86"/>
                </a:solidFill>
              </a:rPr>
              <a:t> </a:t>
            </a:r>
          </a:p>
          <a:p>
            <a:pPr marL="514350" indent="-514350">
              <a:buClr>
                <a:srgbClr val="327A86"/>
              </a:buClr>
              <a:buAutoNum type="arabicPeriod"/>
            </a:pPr>
            <a:r>
              <a:rPr lang="de-DE" dirty="0" err="1">
                <a:solidFill>
                  <a:srgbClr val="327A86"/>
                </a:solidFill>
              </a:rPr>
              <a:t>What</a:t>
            </a:r>
            <a:r>
              <a:rPr lang="de-DE" dirty="0">
                <a:solidFill>
                  <a:srgbClr val="327A86"/>
                </a:solidFill>
              </a:rPr>
              <a:t> </a:t>
            </a:r>
            <a:r>
              <a:rPr lang="de-DE" dirty="0" err="1">
                <a:solidFill>
                  <a:srgbClr val="327A86"/>
                </a:solidFill>
              </a:rPr>
              <a:t>does</a:t>
            </a:r>
            <a:r>
              <a:rPr lang="de-DE" dirty="0">
                <a:solidFill>
                  <a:srgbClr val="327A86"/>
                </a:solidFill>
              </a:rPr>
              <a:t> </a:t>
            </a:r>
            <a:r>
              <a:rPr lang="de-DE" dirty="0" err="1">
                <a:solidFill>
                  <a:srgbClr val="327A86"/>
                </a:solidFill>
              </a:rPr>
              <a:t>this</a:t>
            </a:r>
            <a:r>
              <a:rPr lang="de-DE" dirty="0">
                <a:solidFill>
                  <a:srgbClr val="327A86"/>
                </a:solidFill>
              </a:rPr>
              <a:t> </a:t>
            </a:r>
            <a:r>
              <a:rPr lang="de-DE" dirty="0" err="1">
                <a:solidFill>
                  <a:srgbClr val="327A86"/>
                </a:solidFill>
              </a:rPr>
              <a:t>mean</a:t>
            </a:r>
            <a:r>
              <a:rPr lang="de-DE" dirty="0">
                <a:solidFill>
                  <a:srgbClr val="327A86"/>
                </a:solidFill>
              </a:rPr>
              <a:t> </a:t>
            </a:r>
            <a:r>
              <a:rPr lang="de-DE" dirty="0" err="1">
                <a:solidFill>
                  <a:srgbClr val="327A86"/>
                </a:solidFill>
              </a:rPr>
              <a:t>for</a:t>
            </a:r>
            <a:r>
              <a:rPr lang="de-DE" dirty="0">
                <a:solidFill>
                  <a:srgbClr val="327A86"/>
                </a:solidFill>
              </a:rPr>
              <a:t> </a:t>
            </a:r>
            <a:r>
              <a:rPr lang="de-DE" dirty="0" err="1">
                <a:solidFill>
                  <a:srgbClr val="327A86"/>
                </a:solidFill>
              </a:rPr>
              <a:t>your</a:t>
            </a:r>
            <a:r>
              <a:rPr lang="de-DE" dirty="0">
                <a:solidFill>
                  <a:srgbClr val="327A86"/>
                </a:solidFill>
              </a:rPr>
              <a:t> </a:t>
            </a:r>
            <a:r>
              <a:rPr lang="de-DE" dirty="0" err="1">
                <a:solidFill>
                  <a:srgbClr val="327A86"/>
                </a:solidFill>
              </a:rPr>
              <a:t>teaching</a:t>
            </a:r>
            <a:r>
              <a:rPr lang="de-DE" dirty="0">
                <a:solidFill>
                  <a:srgbClr val="327A86"/>
                </a:solidFill>
              </a:rPr>
              <a:t> </a:t>
            </a:r>
            <a:r>
              <a:rPr lang="de-DE" dirty="0" err="1">
                <a:solidFill>
                  <a:srgbClr val="327A86"/>
                </a:solidFill>
              </a:rPr>
              <a:t>practice</a:t>
            </a:r>
            <a:r>
              <a:rPr lang="de-DE" dirty="0">
                <a:solidFill>
                  <a:srgbClr val="327A86"/>
                </a:solidFill>
              </a:rPr>
              <a:t>?</a:t>
            </a:r>
          </a:p>
          <a:p>
            <a:pPr marL="514350" indent="-514350">
              <a:buClr>
                <a:srgbClr val="327A86"/>
              </a:buClr>
              <a:buAutoNum type="arabicPeriod"/>
            </a:pPr>
            <a:r>
              <a:rPr lang="de-DE" dirty="0" err="1">
                <a:solidFill>
                  <a:srgbClr val="327A86"/>
                </a:solidFill>
              </a:rPr>
              <a:t>Reflection</a:t>
            </a:r>
            <a:r>
              <a:rPr lang="de-DE" dirty="0">
                <a:solidFill>
                  <a:srgbClr val="327A86"/>
                </a:solidFill>
              </a:rPr>
              <a:t> </a:t>
            </a:r>
            <a:r>
              <a:rPr lang="de-DE" dirty="0" err="1">
                <a:solidFill>
                  <a:srgbClr val="327A86"/>
                </a:solidFill>
              </a:rPr>
              <a:t>and</a:t>
            </a:r>
            <a:r>
              <a:rPr lang="de-DE" dirty="0">
                <a:solidFill>
                  <a:srgbClr val="327A86"/>
                </a:solidFill>
              </a:rPr>
              <a:t> </a:t>
            </a:r>
            <a:r>
              <a:rPr lang="de-DE" dirty="0" err="1">
                <a:solidFill>
                  <a:srgbClr val="327A86"/>
                </a:solidFill>
              </a:rPr>
              <a:t>looking</a:t>
            </a:r>
            <a:r>
              <a:rPr lang="de-DE" dirty="0">
                <a:solidFill>
                  <a:srgbClr val="327A86"/>
                </a:solidFill>
              </a:rPr>
              <a:t> </a:t>
            </a:r>
            <a:r>
              <a:rPr lang="de-DE" dirty="0" err="1">
                <a:solidFill>
                  <a:srgbClr val="327A86"/>
                </a:solidFill>
              </a:rPr>
              <a:t>forward</a:t>
            </a:r>
            <a:endParaRPr lang="de-DE" dirty="0">
              <a:solidFill>
                <a:srgbClr val="327A86"/>
              </a:solidFill>
            </a:endParaRPr>
          </a:p>
        </p:txBody>
      </p:sp>
    </p:spTree>
    <p:extLst>
      <p:ext uri="{BB962C8B-B14F-4D97-AF65-F5344CB8AC3E}">
        <p14:creationId xmlns:p14="http://schemas.microsoft.com/office/powerpoint/2010/main" val="2194736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2F79E8F-3BCA-413E-AEDD-412B6087E8A5}"/>
              </a:ext>
            </a:extLst>
          </p:cNvPr>
          <p:cNvSpPr>
            <a:spLocks noGrp="1" noChangeArrowheads="1"/>
          </p:cNvSpPr>
          <p:nvPr>
            <p:ph type="title"/>
          </p:nvPr>
        </p:nvSpPr>
        <p:spPr>
          <a:xfrm>
            <a:off x="539750" y="404813"/>
            <a:ext cx="8001000" cy="488950"/>
          </a:xfrm>
        </p:spPr>
        <p:txBody>
          <a:bodyPr/>
          <a:lstStyle/>
          <a:p>
            <a:pPr eaLnBrk="1" hangingPunct="1"/>
            <a:r>
              <a:rPr lang="nl-NL" altLang="nl-NL" sz="3600" dirty="0" err="1">
                <a:solidFill>
                  <a:schemeClr val="tx1"/>
                </a:solidFill>
              </a:rPr>
              <a:t>Two</a:t>
            </a:r>
            <a:r>
              <a:rPr lang="nl-NL" altLang="nl-NL" sz="3600" dirty="0">
                <a:solidFill>
                  <a:schemeClr val="tx1"/>
                </a:solidFill>
              </a:rPr>
              <a:t> </a:t>
            </a:r>
            <a:r>
              <a:rPr lang="nl-NL" altLang="nl-NL" sz="3600" dirty="0" err="1">
                <a:solidFill>
                  <a:schemeClr val="tx1"/>
                </a:solidFill>
              </a:rPr>
              <a:t>functions</a:t>
            </a:r>
            <a:r>
              <a:rPr lang="nl-NL" altLang="nl-NL" sz="3600" dirty="0">
                <a:solidFill>
                  <a:schemeClr val="tx1"/>
                </a:solidFill>
              </a:rPr>
              <a:t> of </a:t>
            </a:r>
            <a:r>
              <a:rPr lang="nl-NL" altLang="nl-NL" sz="3600" dirty="0" err="1">
                <a:solidFill>
                  <a:schemeClr val="tx1"/>
                </a:solidFill>
              </a:rPr>
              <a:t>language</a:t>
            </a:r>
            <a:endParaRPr lang="nl-NL" altLang="nl-NL" sz="3600" dirty="0">
              <a:solidFill>
                <a:schemeClr val="tx1"/>
              </a:solidFill>
            </a:endParaRPr>
          </a:p>
        </p:txBody>
      </p:sp>
      <p:sp>
        <p:nvSpPr>
          <p:cNvPr id="20483" name="Rectangle 3">
            <a:extLst>
              <a:ext uri="{FF2B5EF4-FFF2-40B4-BE49-F238E27FC236}">
                <a16:creationId xmlns:a16="http://schemas.microsoft.com/office/drawing/2014/main" id="{8B73DBE9-C806-492F-A330-4C2D4363DE7C}"/>
              </a:ext>
            </a:extLst>
          </p:cNvPr>
          <p:cNvSpPr>
            <a:spLocks noGrp="1" noChangeArrowheads="1"/>
          </p:cNvSpPr>
          <p:nvPr>
            <p:ph type="body" idx="1"/>
          </p:nvPr>
        </p:nvSpPr>
        <p:spPr>
          <a:xfrm>
            <a:off x="457200" y="1143000"/>
            <a:ext cx="8507413" cy="5022850"/>
          </a:xfrm>
        </p:spPr>
        <p:txBody>
          <a:bodyPr/>
          <a:lstStyle/>
          <a:p>
            <a:pPr eaLnBrk="1" hangingPunct="1">
              <a:lnSpc>
                <a:spcPct val="90000"/>
              </a:lnSpc>
              <a:buFont typeface="Arial" panose="020B0604020202020204" pitchFamily="34" charset="0"/>
              <a:buChar char="•"/>
            </a:pPr>
            <a:r>
              <a:rPr lang="nl-NL" altLang="nl-NL" sz="2800" dirty="0" err="1"/>
              <a:t>Social</a:t>
            </a:r>
            <a:r>
              <a:rPr lang="nl-NL" altLang="nl-NL" sz="2800" dirty="0"/>
              <a:t> </a:t>
            </a:r>
            <a:r>
              <a:rPr lang="nl-NL" altLang="nl-NL" sz="2800" dirty="0" err="1"/>
              <a:t>function</a:t>
            </a:r>
            <a:r>
              <a:rPr lang="nl-NL" altLang="nl-NL" sz="2800" dirty="0"/>
              <a:t>: </a:t>
            </a:r>
            <a:r>
              <a:rPr lang="nl-NL" altLang="nl-NL" sz="2800" dirty="0" err="1"/>
              <a:t>communication</a:t>
            </a:r>
            <a:r>
              <a:rPr lang="nl-NL" altLang="nl-NL" sz="2800" dirty="0"/>
              <a:t> </a:t>
            </a:r>
            <a:r>
              <a:rPr lang="nl-NL" altLang="nl-NL" sz="2800" dirty="0" err="1"/>
              <a:t>and</a:t>
            </a:r>
            <a:r>
              <a:rPr lang="nl-NL" altLang="nl-NL" sz="2800" dirty="0"/>
              <a:t> </a:t>
            </a:r>
            <a:r>
              <a:rPr lang="nl-NL" altLang="nl-NL" sz="2800" dirty="0" err="1"/>
              <a:t>learning</a:t>
            </a:r>
            <a:r>
              <a:rPr lang="nl-NL" altLang="nl-NL" sz="2800" dirty="0"/>
              <a:t> </a:t>
            </a:r>
            <a:r>
              <a:rPr lang="nl-NL" altLang="nl-NL" sz="2800" dirty="0" err="1"/>
              <a:t>together</a:t>
            </a:r>
            <a:r>
              <a:rPr lang="nl-NL" altLang="nl-NL" sz="2800" dirty="0"/>
              <a:t> </a:t>
            </a:r>
          </a:p>
          <a:p>
            <a:pPr eaLnBrk="1" hangingPunct="1">
              <a:lnSpc>
                <a:spcPct val="90000"/>
              </a:lnSpc>
              <a:buFont typeface="Arial" panose="020B0604020202020204" pitchFamily="34" charset="0"/>
              <a:buChar char="•"/>
            </a:pPr>
            <a:r>
              <a:rPr lang="nl-NL" altLang="nl-NL" sz="2800" dirty="0" err="1"/>
              <a:t>Individual</a:t>
            </a:r>
            <a:r>
              <a:rPr lang="nl-NL" altLang="nl-NL" sz="2800" dirty="0"/>
              <a:t> </a:t>
            </a:r>
            <a:r>
              <a:rPr lang="nl-NL" altLang="nl-NL" sz="2800" dirty="0" err="1"/>
              <a:t>function</a:t>
            </a:r>
            <a:r>
              <a:rPr lang="nl-NL" altLang="nl-NL" sz="2800" dirty="0"/>
              <a:t>: thinking </a:t>
            </a:r>
          </a:p>
          <a:p>
            <a:pPr eaLnBrk="1" hangingPunct="1">
              <a:lnSpc>
                <a:spcPct val="90000"/>
              </a:lnSpc>
              <a:buFont typeface="Arial" panose="020B0604020202020204" pitchFamily="34" charset="0"/>
              <a:buChar char="•"/>
            </a:pPr>
            <a:endParaRPr lang="nl-NL" altLang="nl-NL" sz="2800" dirty="0"/>
          </a:p>
          <a:p>
            <a:pPr eaLnBrk="1" hangingPunct="1">
              <a:lnSpc>
                <a:spcPct val="90000"/>
              </a:lnSpc>
              <a:buFont typeface="Wingdings" panose="05000000000000000000" pitchFamily="2" charset="2"/>
              <a:buNone/>
            </a:pPr>
            <a:r>
              <a:rPr lang="nl-NL" altLang="nl-NL" sz="2800" dirty="0" err="1"/>
              <a:t>Discussion</a:t>
            </a:r>
            <a:r>
              <a:rPr lang="nl-NL" altLang="nl-NL" sz="2800" dirty="0"/>
              <a:t>, </a:t>
            </a:r>
            <a:r>
              <a:rPr lang="nl-NL" altLang="nl-NL" sz="2800" dirty="0" err="1"/>
              <a:t>interaction</a:t>
            </a:r>
            <a:r>
              <a:rPr lang="nl-NL" altLang="nl-NL" sz="2800" dirty="0"/>
              <a:t> </a:t>
            </a:r>
            <a:r>
              <a:rPr lang="nl-NL" altLang="nl-NL" sz="2800" dirty="0" err="1"/>
              <a:t>and</a:t>
            </a:r>
            <a:r>
              <a:rPr lang="nl-NL" altLang="nl-NL" sz="2800" dirty="0"/>
              <a:t> </a:t>
            </a:r>
            <a:r>
              <a:rPr lang="nl-NL" altLang="nl-NL" sz="2800" dirty="0" err="1"/>
              <a:t>argumentation</a:t>
            </a:r>
            <a:r>
              <a:rPr lang="nl-NL" altLang="nl-NL" sz="2800" dirty="0"/>
              <a:t> </a:t>
            </a:r>
          </a:p>
          <a:p>
            <a:pPr eaLnBrk="1" hangingPunct="1">
              <a:lnSpc>
                <a:spcPct val="90000"/>
              </a:lnSpc>
              <a:buFont typeface="Wingdings" panose="05000000000000000000" pitchFamily="2" charset="2"/>
              <a:buNone/>
            </a:pPr>
            <a:r>
              <a:rPr lang="nl-NL" altLang="nl-NL" sz="2800" dirty="0"/>
              <a:t>are </a:t>
            </a:r>
            <a:r>
              <a:rPr lang="nl-NL" altLang="nl-NL" sz="2800" dirty="0" err="1"/>
              <a:t>the</a:t>
            </a:r>
            <a:r>
              <a:rPr lang="nl-NL" altLang="nl-NL" sz="2800" dirty="0"/>
              <a:t> basis </a:t>
            </a:r>
            <a:r>
              <a:rPr lang="nl-NL" altLang="nl-NL" sz="2800" dirty="0" err="1"/>
              <a:t>for</a:t>
            </a:r>
            <a:r>
              <a:rPr lang="nl-NL" altLang="nl-NL" sz="2800" dirty="0"/>
              <a:t> </a:t>
            </a:r>
            <a:r>
              <a:rPr lang="nl-NL" altLang="nl-NL" sz="2800" dirty="0" err="1"/>
              <a:t>reasoning</a:t>
            </a:r>
            <a:r>
              <a:rPr lang="nl-NL" altLang="nl-NL" sz="2800" dirty="0"/>
              <a:t> </a:t>
            </a:r>
            <a:r>
              <a:rPr lang="nl-NL" altLang="nl-NL" sz="2800" dirty="0" err="1"/>
              <a:t>and</a:t>
            </a:r>
            <a:r>
              <a:rPr lang="nl-NL" altLang="nl-NL" sz="2800" dirty="0"/>
              <a:t> </a:t>
            </a:r>
            <a:r>
              <a:rPr lang="nl-NL" altLang="nl-NL" sz="2800" dirty="0" err="1"/>
              <a:t>reflection</a:t>
            </a:r>
            <a:r>
              <a:rPr lang="nl-NL" altLang="nl-NL" sz="2800" dirty="0"/>
              <a:t>.</a:t>
            </a:r>
          </a:p>
          <a:p>
            <a:pPr eaLnBrk="1" hangingPunct="1">
              <a:lnSpc>
                <a:spcPct val="90000"/>
              </a:lnSpc>
              <a:buFont typeface="Wingdings" panose="05000000000000000000" pitchFamily="2" charset="2"/>
              <a:buNone/>
            </a:pPr>
            <a:endParaRPr lang="nl-NL" altLang="nl-NL" sz="2800" dirty="0"/>
          </a:p>
          <a:p>
            <a:pPr eaLnBrk="1" hangingPunct="1">
              <a:lnSpc>
                <a:spcPct val="90000"/>
              </a:lnSpc>
              <a:buFont typeface="Wingdings" panose="05000000000000000000" pitchFamily="2" charset="2"/>
              <a:buNone/>
            </a:pPr>
            <a:r>
              <a:rPr lang="nl-NL" altLang="nl-NL" sz="2800" dirty="0"/>
              <a:t>(</a:t>
            </a:r>
            <a:r>
              <a:rPr lang="nl-NL" altLang="nl-NL" sz="2800" dirty="0" err="1"/>
              <a:t>Vygotskij</a:t>
            </a:r>
            <a:r>
              <a:rPr lang="nl-NL" altLang="nl-NL" sz="2800" dirty="0"/>
              <a:t>, 1986) </a:t>
            </a:r>
          </a:p>
          <a:p>
            <a:pPr eaLnBrk="1" hangingPunct="1">
              <a:lnSpc>
                <a:spcPct val="90000"/>
              </a:lnSpc>
              <a:buFont typeface="Arial" panose="020B0604020202020204" pitchFamily="34" charset="0"/>
              <a:buChar char="•"/>
            </a:pPr>
            <a:endParaRPr lang="nl-NL" altLang="nl-NL" b="1" dirty="0"/>
          </a:p>
          <a:p>
            <a:pPr eaLnBrk="1" hangingPunct="1">
              <a:lnSpc>
                <a:spcPct val="90000"/>
              </a:lnSpc>
              <a:buFont typeface="Wingdings" panose="05000000000000000000" pitchFamily="2" charset="2"/>
              <a:buNone/>
            </a:pPr>
            <a:endParaRPr lang="nl-NL" altLang="nl-NL" b="1" dirty="0"/>
          </a:p>
        </p:txBody>
      </p:sp>
      <p:pic>
        <p:nvPicPr>
          <p:cNvPr id="20484" name="Picture 6">
            <a:extLst>
              <a:ext uri="{FF2B5EF4-FFF2-40B4-BE49-F238E27FC236}">
                <a16:creationId xmlns:a16="http://schemas.microsoft.com/office/drawing/2014/main" id="{6C94BF0F-00BC-4932-90B6-9B1A9CED9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4292600"/>
            <a:ext cx="1401762" cy="190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827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9C46394D-CC50-4367-AC31-529444522F7C}"/>
              </a:ext>
            </a:extLst>
          </p:cNvPr>
          <p:cNvSpPr>
            <a:spLocks noGrp="1" noChangeArrowheads="1"/>
          </p:cNvSpPr>
          <p:nvPr>
            <p:ph type="title"/>
          </p:nvPr>
        </p:nvSpPr>
        <p:spPr>
          <a:xfrm>
            <a:off x="323850" y="457200"/>
            <a:ext cx="8591550" cy="1143000"/>
          </a:xfrm>
        </p:spPr>
        <p:txBody>
          <a:bodyPr/>
          <a:lstStyle/>
          <a:p>
            <a:pPr eaLnBrk="1" hangingPunct="1"/>
            <a:r>
              <a:rPr lang="en-GB" altLang="nl-NL">
                <a:solidFill>
                  <a:schemeClr val="tx1"/>
                </a:solidFill>
              </a:rPr>
              <a:t>Why do students need to learn language</a:t>
            </a:r>
            <a:br>
              <a:rPr lang="en-GB" altLang="nl-NL">
                <a:solidFill>
                  <a:schemeClr val="tx1"/>
                </a:solidFill>
              </a:rPr>
            </a:br>
            <a:r>
              <a:rPr lang="en-GB" altLang="nl-NL">
                <a:solidFill>
                  <a:schemeClr val="tx1"/>
                </a:solidFill>
              </a:rPr>
              <a:t>in the lessons?</a:t>
            </a:r>
            <a:endParaRPr lang="nl-NL" altLang="nl-NL">
              <a:solidFill>
                <a:schemeClr val="tx1"/>
              </a:solidFill>
            </a:endParaRPr>
          </a:p>
        </p:txBody>
      </p:sp>
      <p:sp>
        <p:nvSpPr>
          <p:cNvPr id="13315" name="Rectangle 3">
            <a:extLst>
              <a:ext uri="{FF2B5EF4-FFF2-40B4-BE49-F238E27FC236}">
                <a16:creationId xmlns:a16="http://schemas.microsoft.com/office/drawing/2014/main" id="{F6072887-4651-4EF6-987C-99826D2DA685}"/>
              </a:ext>
            </a:extLst>
          </p:cNvPr>
          <p:cNvSpPr>
            <a:spLocks noGrp="1" noChangeArrowheads="1"/>
          </p:cNvSpPr>
          <p:nvPr>
            <p:ph type="body" idx="1"/>
          </p:nvPr>
        </p:nvSpPr>
        <p:spPr>
          <a:xfrm>
            <a:off x="685800" y="1981200"/>
            <a:ext cx="8305800" cy="4114800"/>
          </a:xfrm>
        </p:spPr>
        <p:txBody>
          <a:bodyPr/>
          <a:lstStyle/>
          <a:p>
            <a:pPr marL="0" indent="0" eaLnBrk="1" hangingPunct="1">
              <a:buFont typeface="Times" panose="02020603050405020304" pitchFamily="18" charset="0"/>
              <a:buNone/>
              <a:defRPr/>
            </a:pPr>
            <a:r>
              <a:rPr lang="en-GB" sz="2800" dirty="0"/>
              <a:t>They need language to </a:t>
            </a:r>
            <a:r>
              <a:rPr lang="en-GB" sz="2800" i="1" dirty="0"/>
              <a:t>understand:</a:t>
            </a:r>
            <a:r>
              <a:rPr lang="en-GB" sz="2800" dirty="0"/>
              <a:t> </a:t>
            </a:r>
          </a:p>
          <a:p>
            <a:pPr lvl="1" eaLnBrk="1" hangingPunct="1">
              <a:defRPr/>
            </a:pPr>
            <a:r>
              <a:rPr lang="en-GB" dirty="0"/>
              <a:t>Written language (methods, assessments)</a:t>
            </a:r>
          </a:p>
          <a:p>
            <a:pPr lvl="1" eaLnBrk="1" hangingPunct="1">
              <a:defRPr/>
            </a:pPr>
            <a:r>
              <a:rPr lang="en-GB" dirty="0"/>
              <a:t>Oral language (what the teacher and other pupils say)</a:t>
            </a:r>
          </a:p>
          <a:p>
            <a:pPr marL="0" indent="0" eaLnBrk="1" hangingPunct="1">
              <a:buFont typeface="Times" panose="02020603050405020304" pitchFamily="18" charset="0"/>
              <a:buNone/>
              <a:defRPr/>
            </a:pPr>
            <a:endParaRPr lang="en-GB" sz="2800" dirty="0"/>
          </a:p>
          <a:p>
            <a:pPr marL="0" indent="0" eaLnBrk="1" hangingPunct="1">
              <a:buFont typeface="Times" panose="02020603050405020304" pitchFamily="18" charset="0"/>
              <a:buNone/>
              <a:defRPr/>
            </a:pPr>
            <a:r>
              <a:rPr lang="en-GB" sz="2800" dirty="0"/>
              <a:t>They need language to</a:t>
            </a:r>
            <a:r>
              <a:rPr lang="en-GB" sz="2800" b="1" i="1" dirty="0"/>
              <a:t> </a:t>
            </a:r>
            <a:r>
              <a:rPr lang="en-GB" sz="2800" i="1" dirty="0"/>
              <a:t>talk and write</a:t>
            </a:r>
          </a:p>
          <a:p>
            <a:pPr lvl="1" eaLnBrk="1" hangingPunct="1">
              <a:defRPr/>
            </a:pPr>
            <a:r>
              <a:rPr lang="en-GB" dirty="0"/>
              <a:t>Talk: to participate in the math classroom </a:t>
            </a:r>
          </a:p>
          <a:p>
            <a:pPr lvl="1" eaLnBrk="1" hangingPunct="1">
              <a:defRPr/>
            </a:pPr>
            <a:r>
              <a:rPr lang="en-GB" dirty="0"/>
              <a:t>Write: to make notations (on the thinking).</a:t>
            </a:r>
          </a:p>
          <a:p>
            <a:pPr lvl="1" eaLnBrk="1" hangingPunct="1">
              <a:defRPr/>
            </a:pPr>
            <a:endParaRPr lang="en-GB" dirty="0"/>
          </a:p>
          <a:p>
            <a:pPr lvl="1" eaLnBrk="1" hangingPunct="1">
              <a:defRPr/>
            </a:pPr>
            <a:endParaRPr lang="en-GB" dirty="0"/>
          </a:p>
          <a:p>
            <a:pPr lvl="1" eaLnBrk="1" hangingPunct="1">
              <a:defRPr/>
            </a:pPr>
            <a:endParaRPr lang="nl-NL" dirty="0"/>
          </a:p>
          <a:p>
            <a:pPr eaLnBrk="1" hangingPunct="1">
              <a:defRPr/>
            </a:pPr>
            <a:endParaRPr lang="nl-NL" dirty="0"/>
          </a:p>
        </p:txBody>
      </p:sp>
    </p:spTree>
    <p:extLst>
      <p:ext uri="{BB962C8B-B14F-4D97-AF65-F5344CB8AC3E}">
        <p14:creationId xmlns:p14="http://schemas.microsoft.com/office/powerpoint/2010/main" val="1537221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bgerundetes Rechteck 20"/>
          <p:cNvSpPr/>
          <p:nvPr/>
        </p:nvSpPr>
        <p:spPr>
          <a:xfrm>
            <a:off x="1616896" y="4149080"/>
            <a:ext cx="1370928" cy="648072"/>
          </a:xfrm>
          <a:prstGeom prst="roundRect">
            <a:avLst/>
          </a:prstGeom>
          <a:solidFill>
            <a:schemeClr val="bg2"/>
          </a:solidFill>
          <a:ln>
            <a:noFill/>
          </a:ln>
        </p:spPr>
        <p:txBody>
          <a:bodyPr lIns="0" tIns="0" rIns="0" bIns="0" rtlCol="0" anchor="ctr">
            <a:noAutofit/>
          </a:bodyPr>
          <a:lstStyle/>
          <a:p>
            <a:pPr marL="0" indent="0" algn="ctr">
              <a:buNone/>
            </a:pPr>
            <a:r>
              <a:rPr lang="de-DE" sz="1400">
                <a:latin typeface="Calibri"/>
                <a:cs typeface="Calibri"/>
              </a:rPr>
              <a:t>Sprache</a:t>
            </a:r>
          </a:p>
        </p:txBody>
      </p:sp>
      <p:sp>
        <p:nvSpPr>
          <p:cNvPr id="22" name="Abgerundetes Rechteck 21"/>
          <p:cNvSpPr/>
          <p:nvPr/>
        </p:nvSpPr>
        <p:spPr>
          <a:xfrm>
            <a:off x="6264400" y="3897053"/>
            <a:ext cx="1503784" cy="792088"/>
          </a:xfrm>
          <a:prstGeom prst="roundRect">
            <a:avLst/>
          </a:prstGeom>
          <a:solidFill>
            <a:schemeClr val="bg2"/>
          </a:solidFill>
          <a:ln>
            <a:solidFill>
              <a:schemeClr val="bg1"/>
            </a:solidFill>
          </a:ln>
        </p:spPr>
        <p:txBody>
          <a:bodyPr lIns="0" tIns="0" rIns="0" bIns="0" rtlCol="0" anchor="ctr">
            <a:noAutofit/>
          </a:bodyPr>
          <a:lstStyle/>
          <a:p>
            <a:pPr marL="0" indent="0" algn="ctr">
              <a:buNone/>
            </a:pPr>
            <a:r>
              <a:rPr lang="de-DE" sz="1400">
                <a:latin typeface="Calibri"/>
                <a:cs typeface="Calibri"/>
              </a:rPr>
              <a:t>Sprache</a:t>
            </a:r>
          </a:p>
        </p:txBody>
      </p:sp>
      <p:sp>
        <p:nvSpPr>
          <p:cNvPr id="20" name="Textfeld 19"/>
          <p:cNvSpPr txBox="1"/>
          <p:nvPr/>
        </p:nvSpPr>
        <p:spPr>
          <a:xfrm>
            <a:off x="4908034" y="1069543"/>
            <a:ext cx="4126556" cy="5730736"/>
          </a:xfrm>
          <a:prstGeom prst="rect">
            <a:avLst/>
          </a:prstGeom>
          <a:noFill/>
          <a:ln w="28575" cmpd="sng">
            <a:solidFill>
              <a:srgbClr val="327A86"/>
            </a:solidFill>
          </a:ln>
        </p:spPr>
        <p:txBody>
          <a:bodyPr wrap="square" rtlCol="0">
            <a:noAutofit/>
          </a:bodyPr>
          <a:lstStyle/>
          <a:p>
            <a:pPr>
              <a:buNone/>
            </a:pPr>
            <a:endParaRPr lang="de-DE" sz="2000">
              <a:latin typeface="Calibri"/>
              <a:cs typeface="Calibri"/>
            </a:endParaRPr>
          </a:p>
          <a:p>
            <a:pPr>
              <a:buNone/>
            </a:pPr>
            <a:endParaRPr lang="de-DE" sz="2000">
              <a:latin typeface="Calibri"/>
              <a:cs typeface="Calibri"/>
            </a:endParaRPr>
          </a:p>
          <a:p>
            <a:pPr>
              <a:buNone/>
            </a:pPr>
            <a:endParaRPr lang="de-DE" sz="2000">
              <a:latin typeface="Calibri"/>
              <a:cs typeface="Calibri"/>
            </a:endParaRPr>
          </a:p>
          <a:p>
            <a:pPr>
              <a:buNone/>
            </a:pPr>
            <a:endParaRPr lang="de-DE" sz="2000">
              <a:latin typeface="Calibri"/>
              <a:cs typeface="Calibri"/>
            </a:endParaRPr>
          </a:p>
          <a:p>
            <a:pPr>
              <a:buNone/>
            </a:pPr>
            <a:endParaRPr lang="de-DE" sz="2000">
              <a:latin typeface="Calibri"/>
              <a:cs typeface="Calibri"/>
            </a:endParaRPr>
          </a:p>
          <a:p>
            <a:pPr>
              <a:buNone/>
            </a:pPr>
            <a:endParaRPr lang="de-DE" sz="2000">
              <a:latin typeface="Calibri"/>
              <a:cs typeface="Calibri"/>
            </a:endParaRPr>
          </a:p>
          <a:p>
            <a:pPr>
              <a:buNone/>
            </a:pPr>
            <a:endParaRPr lang="de-DE" sz="2000">
              <a:latin typeface="Calibri"/>
              <a:cs typeface="Calibri"/>
            </a:endParaRPr>
          </a:p>
          <a:p>
            <a:pPr>
              <a:buNone/>
            </a:pPr>
            <a:endParaRPr lang="de-DE" sz="2000">
              <a:latin typeface="Calibri"/>
              <a:cs typeface="Calibri"/>
            </a:endParaRPr>
          </a:p>
          <a:p>
            <a:pPr>
              <a:buNone/>
            </a:pPr>
            <a:endParaRPr lang="de-DE" sz="2000">
              <a:latin typeface="Calibri"/>
              <a:cs typeface="Calibri"/>
            </a:endParaRPr>
          </a:p>
          <a:p>
            <a:pPr>
              <a:buNone/>
            </a:pPr>
            <a:endParaRPr lang="de-DE" sz="2000">
              <a:latin typeface="Calibri"/>
              <a:cs typeface="Calibri"/>
            </a:endParaRPr>
          </a:p>
          <a:p>
            <a:pPr>
              <a:buNone/>
            </a:pPr>
            <a:endParaRPr lang="de-DE" sz="2000">
              <a:latin typeface="Calibri"/>
              <a:cs typeface="Calibri"/>
            </a:endParaRPr>
          </a:p>
          <a:p>
            <a:pPr>
              <a:buNone/>
            </a:pPr>
            <a:endParaRPr lang="de-DE" sz="2000">
              <a:latin typeface="Calibri"/>
              <a:cs typeface="Calibri"/>
            </a:endParaRPr>
          </a:p>
          <a:p>
            <a:pPr>
              <a:buNone/>
            </a:pPr>
            <a:endParaRPr lang="de-DE" sz="2000">
              <a:latin typeface="Calibri"/>
              <a:cs typeface="Calibri"/>
            </a:endParaRPr>
          </a:p>
        </p:txBody>
      </p:sp>
      <p:sp>
        <p:nvSpPr>
          <p:cNvPr id="10" name="Inhaltsplatzhalter 2"/>
          <p:cNvSpPr txBox="1">
            <a:spLocks/>
          </p:cNvSpPr>
          <p:nvPr/>
        </p:nvSpPr>
        <p:spPr bwMode="auto">
          <a:xfrm>
            <a:off x="4932040" y="1094146"/>
            <a:ext cx="4104456" cy="223224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00000"/>
              </a:lnSpc>
              <a:spcBef>
                <a:spcPts val="900"/>
              </a:spcBef>
              <a:spcAft>
                <a:spcPct val="0"/>
              </a:spcAft>
              <a:buNone/>
              <a:defRPr sz="2200">
                <a:solidFill>
                  <a:schemeClr val="tx1"/>
                </a:solidFill>
                <a:latin typeface="Calibri" pitchFamily="34" charset="0"/>
                <a:ea typeface="ＭＳ Ｐゴシック" charset="-128"/>
                <a:cs typeface="Calibri"/>
              </a:defRPr>
            </a:lvl1pPr>
            <a:lvl2pPr marL="742950" indent="-285750" algn="l" rtl="0" eaLnBrk="0" fontAlgn="base" hangingPunct="0">
              <a:lnSpc>
                <a:spcPct val="100000"/>
              </a:lnSpc>
              <a:spcBef>
                <a:spcPts val="900"/>
              </a:spcBef>
              <a:spcAft>
                <a:spcPct val="0"/>
              </a:spcAft>
              <a:buFont typeface="Arial"/>
              <a:buChar char="•"/>
              <a:defRPr sz="2200">
                <a:solidFill>
                  <a:schemeClr val="tx1"/>
                </a:solidFill>
                <a:latin typeface="Calibri" pitchFamily="34" charset="0"/>
                <a:ea typeface="ＭＳ Ｐゴシック" charset="-128"/>
                <a:cs typeface="Calibri"/>
              </a:defRPr>
            </a:lvl2pPr>
            <a:lvl3pPr marL="1143000" indent="-228600" algn="l" rtl="0" eaLnBrk="0" fontAlgn="base" hangingPunct="0">
              <a:lnSpc>
                <a:spcPct val="100000"/>
              </a:lnSpc>
              <a:spcBef>
                <a:spcPts val="900"/>
              </a:spcBef>
              <a:spcAft>
                <a:spcPct val="0"/>
              </a:spcAft>
              <a:buChar char="•"/>
              <a:defRPr sz="2200">
                <a:solidFill>
                  <a:schemeClr val="tx1"/>
                </a:solidFill>
                <a:latin typeface="Calibri" pitchFamily="34" charset="0"/>
                <a:ea typeface="ＭＳ Ｐゴシック" charset="-128"/>
                <a:cs typeface="Calibri"/>
              </a:defRPr>
            </a:lvl3pPr>
            <a:lvl4pPr marL="1600200" indent="-228600" algn="l" rtl="0" eaLnBrk="0" fontAlgn="base" hangingPunct="0">
              <a:lnSpc>
                <a:spcPct val="100000"/>
              </a:lnSpc>
              <a:spcBef>
                <a:spcPts val="900"/>
              </a:spcBef>
              <a:spcAft>
                <a:spcPct val="0"/>
              </a:spcAft>
              <a:buChar char="–"/>
              <a:defRPr sz="2200">
                <a:solidFill>
                  <a:schemeClr val="tx1"/>
                </a:solidFill>
                <a:latin typeface="Calibri" pitchFamily="34" charset="0"/>
                <a:ea typeface="ＭＳ Ｐゴシック" charset="-128"/>
                <a:cs typeface="Calibri"/>
              </a:defRPr>
            </a:lvl4pPr>
            <a:lvl5pPr marL="2057400" indent="-228600" algn="l" rtl="0" eaLnBrk="0" fontAlgn="base" hangingPunct="0">
              <a:lnSpc>
                <a:spcPct val="100000"/>
              </a:lnSpc>
              <a:spcBef>
                <a:spcPts val="900"/>
              </a:spcBef>
              <a:spcAft>
                <a:spcPct val="0"/>
              </a:spcAft>
              <a:buChar char="»"/>
              <a:defRPr sz="2200">
                <a:solidFill>
                  <a:schemeClr val="tx1"/>
                </a:solidFill>
                <a:latin typeface="Calibri" pitchFamily="34" charset="0"/>
                <a:ea typeface="ＭＳ Ｐゴシック" charset="-128"/>
                <a:cs typeface="Calibri"/>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r>
              <a:rPr lang="de-DE" sz="2000" b="1" dirty="0">
                <a:solidFill>
                  <a:srgbClr val="327A86"/>
                </a:solidFill>
              </a:rPr>
              <a:t>Language </a:t>
            </a:r>
            <a:r>
              <a:rPr lang="de-DE" sz="2000" b="1" dirty="0" err="1">
                <a:solidFill>
                  <a:srgbClr val="327A86"/>
                </a:solidFill>
              </a:rPr>
              <a:t>for</a:t>
            </a:r>
            <a:r>
              <a:rPr lang="de-DE" sz="2000" b="1" dirty="0">
                <a:solidFill>
                  <a:srgbClr val="327A86"/>
                </a:solidFill>
              </a:rPr>
              <a:t> </a:t>
            </a:r>
            <a:r>
              <a:rPr lang="de-DE" sz="2000" b="1" dirty="0" err="1">
                <a:solidFill>
                  <a:srgbClr val="327A86"/>
                </a:solidFill>
              </a:rPr>
              <a:t>thinking</a:t>
            </a:r>
            <a:r>
              <a:rPr lang="de-DE" sz="2000" b="1" dirty="0">
                <a:solidFill>
                  <a:srgbClr val="327A86"/>
                </a:solidFill>
              </a:rPr>
              <a:t>/</a:t>
            </a:r>
            <a:r>
              <a:rPr lang="de-DE" sz="2000" b="1" dirty="0" err="1">
                <a:solidFill>
                  <a:srgbClr val="327A86"/>
                </a:solidFill>
              </a:rPr>
              <a:t>understanding</a:t>
            </a:r>
            <a:endParaRPr lang="de-DE" sz="2000" b="1" dirty="0">
              <a:solidFill>
                <a:srgbClr val="327A86"/>
              </a:solidFill>
            </a:endParaRPr>
          </a:p>
          <a:p>
            <a:r>
              <a:rPr lang="de-DE" sz="2000" dirty="0" err="1"/>
              <a:t>Someone</a:t>
            </a:r>
            <a:r>
              <a:rPr lang="de-DE" sz="2000" dirty="0"/>
              <a:t> </a:t>
            </a:r>
            <a:r>
              <a:rPr lang="de-DE" sz="2000" dirty="0" err="1"/>
              <a:t>with</a:t>
            </a:r>
            <a:r>
              <a:rPr lang="de-DE" sz="2000" dirty="0"/>
              <a:t> </a:t>
            </a:r>
            <a:r>
              <a:rPr lang="de-DE" sz="2000" dirty="0" err="1"/>
              <a:t>less</a:t>
            </a:r>
            <a:r>
              <a:rPr lang="de-DE" sz="2000" dirty="0"/>
              <a:t> </a:t>
            </a:r>
            <a:r>
              <a:rPr lang="de-DE" sz="2000" dirty="0" err="1"/>
              <a:t>language</a:t>
            </a:r>
            <a:r>
              <a:rPr lang="de-DE" sz="2000" dirty="0"/>
              <a:t> </a:t>
            </a:r>
            <a:r>
              <a:rPr lang="de-DE" sz="2000" dirty="0" err="1"/>
              <a:t>proficiency</a:t>
            </a:r>
            <a:r>
              <a:rPr lang="de-DE" sz="2000" dirty="0"/>
              <a:t>, </a:t>
            </a:r>
            <a:r>
              <a:rPr lang="de-DE" sz="2000" dirty="0" err="1"/>
              <a:t>has</a:t>
            </a:r>
            <a:r>
              <a:rPr lang="de-DE" sz="2000" dirty="0"/>
              <a:t> </a:t>
            </a:r>
            <a:r>
              <a:rPr lang="de-DE" sz="2000" dirty="0" err="1"/>
              <a:t>difficulties</a:t>
            </a:r>
            <a:r>
              <a:rPr lang="de-DE" sz="2000" dirty="0"/>
              <a:t> </a:t>
            </a:r>
            <a:r>
              <a:rPr lang="de-DE" sz="2000" dirty="0" err="1"/>
              <a:t>with</a:t>
            </a:r>
            <a:r>
              <a:rPr lang="de-DE" sz="2000" dirty="0"/>
              <a:t> </a:t>
            </a:r>
            <a:r>
              <a:rPr lang="de-DE" sz="2000" dirty="0" err="1"/>
              <a:t>understandig</a:t>
            </a:r>
            <a:endParaRPr lang="de-DE" sz="2000" dirty="0"/>
          </a:p>
        </p:txBody>
      </p:sp>
      <p:pic>
        <p:nvPicPr>
          <p:cNvPr id="27" name="Bild 26"/>
          <p:cNvPicPr>
            <a:picLocks noChangeAspect="1"/>
          </p:cNvPicPr>
          <p:nvPr/>
        </p:nvPicPr>
        <p:blipFill rotWithShape="1">
          <a:blip r:embed="rId3" cstate="screen">
            <a:clrChange>
              <a:clrFrom>
                <a:srgbClr val="F8F8F5"/>
              </a:clrFrom>
              <a:clrTo>
                <a:srgbClr val="F8F8F5">
                  <a:alpha val="0"/>
                </a:srgbClr>
              </a:clrTo>
            </a:clrChange>
            <a:extLst>
              <a:ext uri="{28A0092B-C50C-407E-A947-70E740481C1C}">
                <a14:useLocalDpi xmlns:a14="http://schemas.microsoft.com/office/drawing/2010/main"/>
              </a:ext>
            </a:extLst>
          </a:blip>
          <a:srcRect/>
          <a:stretch/>
        </p:blipFill>
        <p:spPr>
          <a:xfrm>
            <a:off x="4850770" y="3329672"/>
            <a:ext cx="4041710" cy="1827520"/>
          </a:xfrm>
          <a:prstGeom prst="rect">
            <a:avLst/>
          </a:prstGeom>
          <a:noFill/>
        </p:spPr>
      </p:pic>
      <p:pic>
        <p:nvPicPr>
          <p:cNvPr id="23" name="Bild 22"/>
          <p:cNvPicPr>
            <a:picLocks noChangeAspect="1"/>
          </p:cNvPicPr>
          <p:nvPr/>
        </p:nvPicPr>
        <p:blipFill rotWithShape="1">
          <a:blip r:embed="rId3" cstate="screen">
            <a:clrChange>
              <a:clrFrom>
                <a:srgbClr val="F8F8F5"/>
              </a:clrFrom>
              <a:clrTo>
                <a:srgbClr val="F8F8F5">
                  <a:alpha val="0"/>
                </a:srgbClr>
              </a:clrTo>
            </a:clrChange>
            <a:extLst>
              <a:ext uri="{28A0092B-C50C-407E-A947-70E740481C1C}">
                <a14:useLocalDpi xmlns:a14="http://schemas.microsoft.com/office/drawing/2010/main"/>
              </a:ext>
            </a:extLst>
          </a:blip>
          <a:srcRect/>
          <a:stretch/>
        </p:blipFill>
        <p:spPr>
          <a:xfrm>
            <a:off x="145776" y="3379337"/>
            <a:ext cx="4041710" cy="1827520"/>
          </a:xfrm>
          <a:prstGeom prst="rect">
            <a:avLst/>
          </a:prstGeom>
        </p:spPr>
      </p:pic>
      <p:sp>
        <p:nvSpPr>
          <p:cNvPr id="2" name="Titel 1"/>
          <p:cNvSpPr>
            <a:spLocks noGrp="1"/>
          </p:cNvSpPr>
          <p:nvPr>
            <p:ph type="title"/>
          </p:nvPr>
        </p:nvSpPr>
        <p:spPr/>
        <p:txBody>
          <a:bodyPr/>
          <a:lstStyle/>
          <a:p>
            <a:r>
              <a:rPr lang="de-DE" sz="2600" dirty="0"/>
              <a:t>Problems </a:t>
            </a:r>
            <a:r>
              <a:rPr lang="de-DE" sz="2600" dirty="0" err="1"/>
              <a:t>for</a:t>
            </a:r>
            <a:r>
              <a:rPr lang="de-DE" sz="2600" dirty="0"/>
              <a:t> </a:t>
            </a:r>
            <a:r>
              <a:rPr lang="de-DE" sz="2600" dirty="0" err="1"/>
              <a:t>students</a:t>
            </a:r>
            <a:r>
              <a:rPr lang="de-DE" sz="2600" dirty="0"/>
              <a:t> </a:t>
            </a:r>
          </a:p>
        </p:txBody>
      </p:sp>
      <p:sp>
        <p:nvSpPr>
          <p:cNvPr id="3" name="Inhaltsplatzhalter 2"/>
          <p:cNvSpPr>
            <a:spLocks noGrp="1"/>
          </p:cNvSpPr>
          <p:nvPr>
            <p:ph idx="1"/>
          </p:nvPr>
        </p:nvSpPr>
        <p:spPr>
          <a:xfrm>
            <a:off x="323528" y="1124744"/>
            <a:ext cx="4536504" cy="5400600"/>
          </a:xfrm>
          <a:ln>
            <a:noFill/>
          </a:ln>
        </p:spPr>
        <p:txBody>
          <a:bodyPr/>
          <a:lstStyle/>
          <a:p>
            <a:pPr marL="0" indent="0">
              <a:buNone/>
            </a:pPr>
            <a:r>
              <a:rPr lang="de-DE" b="1" dirty="0">
                <a:solidFill>
                  <a:srgbClr val="327A86"/>
                </a:solidFill>
              </a:rPr>
              <a:t>Language </a:t>
            </a:r>
            <a:r>
              <a:rPr lang="de-DE" b="1" dirty="0" err="1">
                <a:solidFill>
                  <a:srgbClr val="327A86"/>
                </a:solidFill>
              </a:rPr>
              <a:t>for</a:t>
            </a:r>
            <a:r>
              <a:rPr lang="de-DE" b="1" dirty="0">
                <a:solidFill>
                  <a:srgbClr val="327A86"/>
                </a:solidFill>
              </a:rPr>
              <a:t> </a:t>
            </a:r>
            <a:r>
              <a:rPr lang="de-DE" b="1" dirty="0" err="1">
                <a:solidFill>
                  <a:srgbClr val="327A86"/>
                </a:solidFill>
              </a:rPr>
              <a:t>communicating</a:t>
            </a:r>
            <a:endParaRPr lang="de-DE" dirty="0"/>
          </a:p>
          <a:p>
            <a:pPr marL="0" indent="0">
              <a:buNone/>
            </a:pPr>
            <a:endParaRPr lang="de-DE" dirty="0"/>
          </a:p>
          <a:p>
            <a:pPr marL="0" indent="0">
              <a:buNone/>
            </a:pPr>
            <a:r>
              <a:rPr lang="de-DE" dirty="0" err="1"/>
              <a:t>Someone</a:t>
            </a:r>
            <a:r>
              <a:rPr lang="de-DE" dirty="0"/>
              <a:t> </a:t>
            </a:r>
            <a:r>
              <a:rPr lang="de-DE" dirty="0" err="1"/>
              <a:t>with</a:t>
            </a:r>
            <a:r>
              <a:rPr lang="de-DE" dirty="0"/>
              <a:t> </a:t>
            </a:r>
            <a:r>
              <a:rPr lang="de-DE" dirty="0" err="1"/>
              <a:t>less</a:t>
            </a:r>
            <a:r>
              <a:rPr lang="de-DE" dirty="0"/>
              <a:t> </a:t>
            </a:r>
            <a:r>
              <a:rPr lang="de-DE" dirty="0" err="1"/>
              <a:t>language</a:t>
            </a:r>
            <a:r>
              <a:rPr lang="de-DE" dirty="0"/>
              <a:t> </a:t>
            </a:r>
            <a:r>
              <a:rPr lang="de-DE" dirty="0" err="1"/>
              <a:t>proficiency</a:t>
            </a:r>
            <a:r>
              <a:rPr lang="de-DE" dirty="0"/>
              <a:t>, </a:t>
            </a:r>
            <a:r>
              <a:rPr lang="de-DE" dirty="0" err="1"/>
              <a:t>has</a:t>
            </a:r>
            <a:r>
              <a:rPr lang="de-DE" dirty="0"/>
              <a:t> </a:t>
            </a:r>
            <a:r>
              <a:rPr lang="de-DE" dirty="0" err="1"/>
              <a:t>difficulties</a:t>
            </a:r>
            <a:r>
              <a:rPr lang="de-DE" dirty="0"/>
              <a:t> </a:t>
            </a:r>
            <a:r>
              <a:rPr lang="de-DE" dirty="0" err="1"/>
              <a:t>expressing</a:t>
            </a:r>
            <a:r>
              <a:rPr lang="de-DE" dirty="0"/>
              <a:t> </a:t>
            </a:r>
            <a:r>
              <a:rPr lang="de-DE" dirty="0" err="1"/>
              <a:t>thoughts</a:t>
            </a:r>
            <a:endParaRPr lang="de-DE" dirty="0"/>
          </a:p>
        </p:txBody>
      </p:sp>
      <p:sp>
        <p:nvSpPr>
          <p:cNvPr id="18" name="Textfeld 17"/>
          <p:cNvSpPr txBox="1"/>
          <p:nvPr/>
        </p:nvSpPr>
        <p:spPr>
          <a:xfrm>
            <a:off x="251520" y="5165700"/>
            <a:ext cx="2169889" cy="1323439"/>
          </a:xfrm>
          <a:prstGeom prst="rect">
            <a:avLst/>
          </a:prstGeom>
          <a:noFill/>
          <a:ln>
            <a:noFill/>
          </a:ln>
        </p:spPr>
        <p:txBody>
          <a:bodyPr wrap="none" rtlCol="0">
            <a:spAutoFit/>
          </a:bodyPr>
          <a:lstStyle/>
          <a:p>
            <a:pPr>
              <a:spcBef>
                <a:spcPts val="0"/>
              </a:spcBef>
              <a:buNone/>
            </a:pPr>
            <a:r>
              <a:rPr lang="de-DE" sz="2000" dirty="0">
                <a:latin typeface="Calibri"/>
                <a:cs typeface="Calibri"/>
              </a:rPr>
              <a:t>Problems</a:t>
            </a:r>
          </a:p>
          <a:p>
            <a:pPr marL="342900" indent="-342900">
              <a:spcBef>
                <a:spcPts val="0"/>
              </a:spcBef>
              <a:buClr>
                <a:srgbClr val="327A86"/>
              </a:buClr>
              <a:buFont typeface="Wingdings" charset="2"/>
              <a:buChar char="§"/>
            </a:pPr>
            <a:r>
              <a:rPr lang="de-DE" sz="2000" dirty="0" err="1">
                <a:latin typeface="Calibri"/>
                <a:cs typeface="Calibri"/>
              </a:rPr>
              <a:t>reading</a:t>
            </a:r>
            <a:r>
              <a:rPr lang="de-DE" sz="2000" dirty="0">
                <a:latin typeface="Calibri"/>
                <a:cs typeface="Calibri"/>
              </a:rPr>
              <a:t> </a:t>
            </a:r>
            <a:r>
              <a:rPr lang="de-DE" sz="2000" dirty="0" err="1">
                <a:latin typeface="Calibri"/>
                <a:cs typeface="Calibri"/>
              </a:rPr>
              <a:t>of</a:t>
            </a:r>
            <a:r>
              <a:rPr lang="de-DE" sz="2000" dirty="0">
                <a:latin typeface="Calibri"/>
                <a:cs typeface="Calibri"/>
              </a:rPr>
              <a:t> </a:t>
            </a:r>
            <a:r>
              <a:rPr lang="de-DE" sz="2000" dirty="0" err="1">
                <a:latin typeface="Calibri"/>
                <a:cs typeface="Calibri"/>
              </a:rPr>
              <a:t>tasks</a:t>
            </a:r>
            <a:endParaRPr lang="de-DE" sz="2000" dirty="0">
              <a:latin typeface="Calibri"/>
              <a:cs typeface="Calibri"/>
            </a:endParaRPr>
          </a:p>
          <a:p>
            <a:pPr marL="342900" indent="-342900">
              <a:spcBef>
                <a:spcPts val="0"/>
              </a:spcBef>
              <a:buClr>
                <a:srgbClr val="327A86"/>
              </a:buClr>
              <a:buFont typeface="Wingdings" charset="2"/>
              <a:buChar char="§"/>
            </a:pPr>
            <a:r>
              <a:rPr lang="de-DE" sz="2000" dirty="0" err="1">
                <a:latin typeface="Calibri"/>
                <a:cs typeface="Calibri"/>
              </a:rPr>
              <a:t>presenting</a:t>
            </a:r>
            <a:endParaRPr lang="de-DE" sz="2000" dirty="0">
              <a:latin typeface="Calibri"/>
              <a:cs typeface="Calibri"/>
            </a:endParaRPr>
          </a:p>
          <a:p>
            <a:pPr marL="342900" indent="-342900">
              <a:spcBef>
                <a:spcPts val="0"/>
              </a:spcBef>
              <a:buClr>
                <a:srgbClr val="327A86"/>
              </a:buClr>
              <a:buFont typeface="Wingdings" charset="2"/>
              <a:buChar char="§"/>
            </a:pPr>
            <a:r>
              <a:rPr lang="de-DE" sz="2000" dirty="0" err="1">
                <a:latin typeface="Calibri"/>
                <a:cs typeface="Calibri"/>
              </a:rPr>
              <a:t>writing</a:t>
            </a:r>
            <a:endParaRPr lang="de-DE" sz="2000" dirty="0">
              <a:latin typeface="Calibri"/>
              <a:cs typeface="Calibri"/>
            </a:endParaRPr>
          </a:p>
        </p:txBody>
      </p:sp>
      <p:sp>
        <p:nvSpPr>
          <p:cNvPr id="19" name="Textfeld 18"/>
          <p:cNvSpPr txBox="1"/>
          <p:nvPr/>
        </p:nvSpPr>
        <p:spPr>
          <a:xfrm>
            <a:off x="4908034" y="5157192"/>
            <a:ext cx="4128462" cy="1631216"/>
          </a:xfrm>
          <a:prstGeom prst="rect">
            <a:avLst/>
          </a:prstGeom>
          <a:noFill/>
        </p:spPr>
        <p:txBody>
          <a:bodyPr wrap="square" rtlCol="0">
            <a:spAutoFit/>
          </a:bodyPr>
          <a:lstStyle/>
          <a:p>
            <a:pPr>
              <a:spcBef>
                <a:spcPts val="0"/>
              </a:spcBef>
              <a:buNone/>
            </a:pPr>
            <a:r>
              <a:rPr lang="de-DE" sz="2000" dirty="0">
                <a:latin typeface="Calibri"/>
                <a:cs typeface="Calibri"/>
              </a:rPr>
              <a:t>Problems </a:t>
            </a:r>
          </a:p>
          <a:p>
            <a:pPr marL="342900" indent="-342900">
              <a:spcBef>
                <a:spcPts val="0"/>
              </a:spcBef>
              <a:buClr>
                <a:srgbClr val="327A86"/>
              </a:buClr>
              <a:buFont typeface="Wingdings" charset="2"/>
              <a:buChar char="§"/>
            </a:pPr>
            <a:r>
              <a:rPr lang="de-DE" sz="2000" dirty="0" err="1">
                <a:latin typeface="Calibri"/>
                <a:cs typeface="Calibri"/>
              </a:rPr>
              <a:t>explaining</a:t>
            </a:r>
            <a:r>
              <a:rPr lang="de-DE" sz="2000" dirty="0">
                <a:latin typeface="Calibri"/>
                <a:cs typeface="Calibri"/>
              </a:rPr>
              <a:t> (</a:t>
            </a:r>
            <a:r>
              <a:rPr lang="de-DE" sz="2000" dirty="0" err="1">
                <a:latin typeface="Calibri"/>
                <a:cs typeface="Calibri"/>
              </a:rPr>
              <a:t>to</a:t>
            </a:r>
            <a:r>
              <a:rPr lang="de-DE" sz="2000" dirty="0">
                <a:latin typeface="Calibri"/>
                <a:cs typeface="Calibri"/>
              </a:rPr>
              <a:t> </a:t>
            </a:r>
            <a:r>
              <a:rPr lang="de-DE" sz="2000" dirty="0" err="1">
                <a:latin typeface="Calibri"/>
                <a:cs typeface="Calibri"/>
              </a:rPr>
              <a:t>self</a:t>
            </a:r>
            <a:r>
              <a:rPr lang="de-DE" sz="2000" dirty="0">
                <a:latin typeface="Calibri"/>
                <a:cs typeface="Calibri"/>
              </a:rPr>
              <a:t> </a:t>
            </a:r>
            <a:r>
              <a:rPr lang="de-DE" sz="2000" dirty="0" err="1">
                <a:latin typeface="Calibri"/>
                <a:cs typeface="Calibri"/>
              </a:rPr>
              <a:t>or</a:t>
            </a:r>
            <a:r>
              <a:rPr lang="de-DE" sz="2000" dirty="0">
                <a:latin typeface="Calibri"/>
                <a:cs typeface="Calibri"/>
              </a:rPr>
              <a:t> </a:t>
            </a:r>
            <a:r>
              <a:rPr lang="de-DE" sz="2000" dirty="0" err="1">
                <a:latin typeface="Calibri"/>
                <a:cs typeface="Calibri"/>
              </a:rPr>
              <a:t>others</a:t>
            </a:r>
            <a:r>
              <a:rPr lang="de-DE" sz="2000" dirty="0">
                <a:latin typeface="Calibri"/>
                <a:cs typeface="Calibri"/>
              </a:rPr>
              <a:t>)</a:t>
            </a:r>
          </a:p>
          <a:p>
            <a:pPr marL="342900" indent="-342900">
              <a:spcBef>
                <a:spcPts val="0"/>
              </a:spcBef>
              <a:buClr>
                <a:srgbClr val="327A86"/>
              </a:buClr>
              <a:buFont typeface="Wingdings" charset="2"/>
              <a:buChar char="§"/>
            </a:pPr>
            <a:r>
              <a:rPr lang="de-DE" sz="2000" dirty="0" err="1">
                <a:latin typeface="Calibri"/>
                <a:cs typeface="Calibri"/>
              </a:rPr>
              <a:t>understanding</a:t>
            </a:r>
            <a:r>
              <a:rPr lang="de-DE" sz="2000" dirty="0">
                <a:latin typeface="Calibri"/>
                <a:cs typeface="Calibri"/>
              </a:rPr>
              <a:t> </a:t>
            </a:r>
            <a:r>
              <a:rPr lang="de-DE" sz="2000" dirty="0" err="1">
                <a:latin typeface="Calibri"/>
                <a:cs typeface="Calibri"/>
              </a:rPr>
              <a:t>connections</a:t>
            </a:r>
            <a:r>
              <a:rPr lang="de-DE" sz="2000" dirty="0">
                <a:latin typeface="Calibri"/>
                <a:cs typeface="Calibri"/>
              </a:rPr>
              <a:t> (</a:t>
            </a:r>
            <a:r>
              <a:rPr lang="de-DE" sz="2000" dirty="0" err="1">
                <a:latin typeface="Calibri"/>
                <a:cs typeface="Calibri"/>
              </a:rPr>
              <a:t>by</a:t>
            </a:r>
            <a:r>
              <a:rPr lang="de-DE" sz="2000" dirty="0">
                <a:latin typeface="Calibri"/>
                <a:cs typeface="Calibri"/>
              </a:rPr>
              <a:t> </a:t>
            </a:r>
            <a:r>
              <a:rPr lang="de-DE" sz="2000" dirty="0" err="1">
                <a:latin typeface="Calibri"/>
                <a:cs typeface="Calibri"/>
              </a:rPr>
              <a:t>thinking</a:t>
            </a:r>
            <a:r>
              <a:rPr lang="de-DE" sz="2000" dirty="0">
                <a:latin typeface="Calibri"/>
                <a:cs typeface="Calibri"/>
              </a:rPr>
              <a:t>)</a:t>
            </a:r>
          </a:p>
          <a:p>
            <a:pPr marL="342900" indent="-342900">
              <a:spcBef>
                <a:spcPts val="0"/>
              </a:spcBef>
              <a:buClr>
                <a:srgbClr val="327A86"/>
              </a:buClr>
              <a:buFont typeface="Wingdings" charset="2"/>
              <a:buChar char="§"/>
            </a:pPr>
            <a:r>
              <a:rPr lang="de-DE" sz="2000" dirty="0" err="1">
                <a:latin typeface="Calibri"/>
                <a:cs typeface="Calibri"/>
              </a:rPr>
              <a:t>thinking</a:t>
            </a:r>
            <a:r>
              <a:rPr lang="de-DE" sz="2000" dirty="0">
                <a:latin typeface="Calibri"/>
                <a:cs typeface="Calibri"/>
              </a:rPr>
              <a:t> </a:t>
            </a:r>
            <a:r>
              <a:rPr lang="de-DE" sz="2000" dirty="0" err="1">
                <a:latin typeface="Calibri"/>
                <a:cs typeface="Calibri"/>
              </a:rPr>
              <a:t>by</a:t>
            </a:r>
            <a:r>
              <a:rPr lang="de-DE" sz="2000" dirty="0">
                <a:latin typeface="Calibri"/>
                <a:cs typeface="Calibri"/>
              </a:rPr>
              <a:t> </a:t>
            </a:r>
            <a:r>
              <a:rPr lang="de-DE" sz="2000" dirty="0" err="1">
                <a:latin typeface="Calibri"/>
                <a:cs typeface="Calibri"/>
              </a:rPr>
              <a:t>writing</a:t>
            </a:r>
            <a:endParaRPr lang="de-DE" sz="2000" dirty="0">
              <a:latin typeface="Calibri"/>
              <a:cs typeface="Calibri"/>
            </a:endParaRPr>
          </a:p>
        </p:txBody>
      </p:sp>
      <p:sp>
        <p:nvSpPr>
          <p:cNvPr id="4" name="Rechteck 3"/>
          <p:cNvSpPr/>
          <p:nvPr/>
        </p:nvSpPr>
        <p:spPr>
          <a:xfrm>
            <a:off x="5436096" y="-5719"/>
            <a:ext cx="3707904" cy="276999"/>
          </a:xfrm>
          <a:prstGeom prst="rect">
            <a:avLst/>
          </a:prstGeom>
          <a:solidFill>
            <a:srgbClr val="327A86"/>
          </a:solidFill>
        </p:spPr>
        <p:txBody>
          <a:bodyPr wrap="square">
            <a:spAutoFit/>
          </a:bodyPr>
          <a:lstStyle/>
          <a:p>
            <a:pPr algn="r">
              <a:buNone/>
            </a:pPr>
            <a:r>
              <a:rPr lang="de-DE" sz="1200" dirty="0">
                <a:solidFill>
                  <a:schemeClr val="bg1"/>
                </a:solidFill>
                <a:latin typeface="Calibri"/>
                <a:cs typeface="Calibri"/>
              </a:rPr>
              <a:t>(Maier &amp; Schweiger 1999, </a:t>
            </a:r>
            <a:r>
              <a:rPr lang="de-DE" sz="1200" dirty="0" err="1">
                <a:solidFill>
                  <a:schemeClr val="bg1"/>
                </a:solidFill>
                <a:latin typeface="Calibri"/>
                <a:cs typeface="Calibri"/>
              </a:rPr>
              <a:t>Morek</a:t>
            </a:r>
            <a:r>
              <a:rPr lang="de-DE" sz="1200" dirty="0">
                <a:solidFill>
                  <a:schemeClr val="bg1"/>
                </a:solidFill>
                <a:latin typeface="Calibri"/>
                <a:cs typeface="Calibri"/>
              </a:rPr>
              <a:t> &amp; Heller 2012 ) </a:t>
            </a:r>
          </a:p>
        </p:txBody>
      </p:sp>
      <p:sp>
        <p:nvSpPr>
          <p:cNvPr id="24" name="Abgerundetes Rechteck 23"/>
          <p:cNvSpPr/>
          <p:nvPr/>
        </p:nvSpPr>
        <p:spPr>
          <a:xfrm>
            <a:off x="395536" y="3717032"/>
            <a:ext cx="720080" cy="407516"/>
          </a:xfrm>
          <a:prstGeom prst="roundRect">
            <a:avLst/>
          </a:prstGeom>
          <a:solidFill>
            <a:srgbClr val="327A86"/>
          </a:solidFill>
          <a:ln>
            <a:noFill/>
          </a:ln>
        </p:spPr>
        <p:txBody>
          <a:bodyPr lIns="0" tIns="0" rIns="0" bIns="0" rtlCol="0" anchor="ctr">
            <a:noAutofit/>
          </a:bodyPr>
          <a:lstStyle/>
          <a:p>
            <a:pPr marL="0" indent="0" algn="ctr">
              <a:buNone/>
            </a:pPr>
            <a:r>
              <a:rPr lang="de-DE" sz="1400">
                <a:latin typeface="Calibri"/>
                <a:cs typeface="Calibri"/>
              </a:rPr>
              <a:t>Denken</a:t>
            </a:r>
          </a:p>
        </p:txBody>
      </p:sp>
      <p:sp>
        <p:nvSpPr>
          <p:cNvPr id="25" name="Abgerundetes Rechteck 24"/>
          <p:cNvSpPr/>
          <p:nvPr/>
        </p:nvSpPr>
        <p:spPr>
          <a:xfrm>
            <a:off x="3203848" y="3717032"/>
            <a:ext cx="720080" cy="407516"/>
          </a:xfrm>
          <a:prstGeom prst="roundRect">
            <a:avLst/>
          </a:prstGeom>
          <a:solidFill>
            <a:srgbClr val="327A86"/>
          </a:solidFill>
          <a:ln>
            <a:noFill/>
          </a:ln>
        </p:spPr>
        <p:txBody>
          <a:bodyPr lIns="0" tIns="0" rIns="0" bIns="0" rtlCol="0" anchor="ctr">
            <a:noAutofit/>
          </a:bodyPr>
          <a:lstStyle/>
          <a:p>
            <a:pPr marL="0" indent="0" algn="ctr">
              <a:buNone/>
            </a:pPr>
            <a:r>
              <a:rPr lang="de-DE" sz="1400">
                <a:latin typeface="Calibri"/>
                <a:cs typeface="Calibri"/>
              </a:rPr>
              <a:t>Denken</a:t>
            </a:r>
          </a:p>
        </p:txBody>
      </p:sp>
      <p:pic>
        <p:nvPicPr>
          <p:cNvPr id="26" name="Bild 25" descr="Blitz.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20460" y="4221088"/>
            <a:ext cx="403268" cy="626616"/>
          </a:xfrm>
          <a:prstGeom prst="rect">
            <a:avLst/>
          </a:prstGeom>
          <a:ln>
            <a:noFill/>
          </a:ln>
        </p:spPr>
      </p:pic>
      <p:sp>
        <p:nvSpPr>
          <p:cNvPr id="28" name="Abgerundetes Rechteck 27"/>
          <p:cNvSpPr/>
          <p:nvPr/>
        </p:nvSpPr>
        <p:spPr>
          <a:xfrm>
            <a:off x="5228456" y="3786318"/>
            <a:ext cx="720080" cy="407516"/>
          </a:xfrm>
          <a:prstGeom prst="roundRect">
            <a:avLst/>
          </a:prstGeom>
          <a:solidFill>
            <a:srgbClr val="327A86"/>
          </a:solidFill>
          <a:ln>
            <a:noFill/>
          </a:ln>
        </p:spPr>
        <p:txBody>
          <a:bodyPr lIns="0" tIns="0" rIns="0" bIns="0" rtlCol="0" anchor="ctr">
            <a:noAutofit/>
          </a:bodyPr>
          <a:lstStyle/>
          <a:p>
            <a:pPr marL="0" indent="0" algn="ctr">
              <a:buNone/>
            </a:pPr>
            <a:r>
              <a:rPr lang="de-DE" sz="1400">
                <a:latin typeface="Calibri"/>
                <a:cs typeface="Calibri"/>
              </a:rPr>
              <a:t>Denken</a:t>
            </a:r>
          </a:p>
        </p:txBody>
      </p:sp>
      <p:sp>
        <p:nvSpPr>
          <p:cNvPr id="29" name="Abgerundetes Rechteck 28"/>
          <p:cNvSpPr/>
          <p:nvPr/>
        </p:nvSpPr>
        <p:spPr>
          <a:xfrm>
            <a:off x="5436096" y="3497279"/>
            <a:ext cx="1503784" cy="423664"/>
          </a:xfrm>
          <a:prstGeom prst="roundRect">
            <a:avLst/>
          </a:prstGeom>
          <a:solidFill>
            <a:schemeClr val="bg2"/>
          </a:solidFill>
        </p:spPr>
        <p:txBody>
          <a:bodyPr lIns="0" tIns="0" rIns="0" bIns="0" rtlCol="0" anchor="ctr">
            <a:noAutofit/>
          </a:bodyPr>
          <a:lstStyle/>
          <a:p>
            <a:pPr marL="0" indent="0" algn="ctr">
              <a:buNone/>
            </a:pPr>
            <a:r>
              <a:rPr lang="de-DE" sz="1400">
                <a:latin typeface="Calibri"/>
                <a:cs typeface="Calibri"/>
              </a:rPr>
              <a:t>Sprache</a:t>
            </a:r>
          </a:p>
        </p:txBody>
      </p:sp>
      <p:pic>
        <p:nvPicPr>
          <p:cNvPr id="30" name="Bild 29" descr="Blitz.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55328" y="3755690"/>
            <a:ext cx="397872" cy="618232"/>
          </a:xfrm>
          <a:prstGeom prst="rect">
            <a:avLst/>
          </a:prstGeom>
        </p:spPr>
      </p:pic>
    </p:spTree>
    <p:extLst>
      <p:ext uri="{BB962C8B-B14F-4D97-AF65-F5344CB8AC3E}">
        <p14:creationId xmlns:p14="http://schemas.microsoft.com/office/powerpoint/2010/main" val="184615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3" grpId="0" build="p"/>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9AB8032-2AD4-4573-A0D1-7F852D19D00F}"/>
              </a:ext>
            </a:extLst>
          </p:cNvPr>
          <p:cNvSpPr>
            <a:spLocks noGrp="1" noChangeArrowheads="1"/>
          </p:cNvSpPr>
          <p:nvPr>
            <p:ph type="title"/>
          </p:nvPr>
        </p:nvSpPr>
        <p:spPr>
          <a:xfrm>
            <a:off x="107504" y="332656"/>
            <a:ext cx="8856984" cy="490861"/>
          </a:xfrm>
        </p:spPr>
        <p:txBody>
          <a:bodyPr anchor="ctr">
            <a:normAutofit/>
          </a:bodyPr>
          <a:lstStyle/>
          <a:p>
            <a:pPr eaLnBrk="1" hangingPunct="1"/>
            <a:r>
              <a:rPr lang="nl-NL" altLang="nl-NL" b="1"/>
              <a:t>The language of mathematics</a:t>
            </a:r>
          </a:p>
        </p:txBody>
      </p:sp>
      <p:sp>
        <p:nvSpPr>
          <p:cNvPr id="73" name="Content Placeholder 3">
            <a:extLst>
              <a:ext uri="{FF2B5EF4-FFF2-40B4-BE49-F238E27FC236}">
                <a16:creationId xmlns:a16="http://schemas.microsoft.com/office/drawing/2014/main" id="{99FBAC8C-3114-442B-BAEB-166E4E961339}"/>
              </a:ext>
            </a:extLst>
          </p:cNvPr>
          <p:cNvSpPr>
            <a:spLocks noGrp="1"/>
          </p:cNvSpPr>
          <p:nvPr>
            <p:ph idx="17"/>
          </p:nvPr>
        </p:nvSpPr>
        <p:spPr>
          <a:xfrm>
            <a:off x="324000" y="1124744"/>
            <a:ext cx="8427398" cy="288032"/>
          </a:xfrm>
        </p:spPr>
        <p:txBody>
          <a:bodyPr/>
          <a:lstStyle/>
          <a:p>
            <a:endParaRPr lang="en-US"/>
          </a:p>
        </p:txBody>
      </p:sp>
      <p:graphicFrame>
        <p:nvGraphicFramePr>
          <p:cNvPr id="23557" name="Rectangle 3">
            <a:extLst>
              <a:ext uri="{FF2B5EF4-FFF2-40B4-BE49-F238E27FC236}">
                <a16:creationId xmlns:a16="http://schemas.microsoft.com/office/drawing/2014/main" id="{6910D1F9-1B3B-49CA-8EC5-C5F1D8928A26}"/>
              </a:ext>
            </a:extLst>
          </p:cNvPr>
          <p:cNvGraphicFramePr/>
          <p:nvPr>
            <p:extLst>
              <p:ext uri="{D42A27DB-BD31-4B8C-83A1-F6EECF244321}">
                <p14:modId xmlns:p14="http://schemas.microsoft.com/office/powerpoint/2010/main" val="3904553208"/>
              </p:ext>
            </p:extLst>
          </p:nvPr>
        </p:nvGraphicFramePr>
        <p:xfrm>
          <a:off x="324000" y="1514224"/>
          <a:ext cx="8496472" cy="5011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3703959"/>
      </p:ext>
    </p:extLst>
  </p:cSld>
  <p:clrMapOvr>
    <a:masterClrMapping/>
  </p:clrMapOvr>
</p:sld>
</file>

<file path=ppt/theme/theme1.xml><?xml version="1.0" encoding="utf-8"?>
<a:theme xmlns:a="http://schemas.openxmlformats.org/drawingml/2006/main" name="Folien_DZLM_2017">
  <a:themeElements>
    <a:clrScheme name="Benutzerdefiniert 2">
      <a:dk1>
        <a:sysClr val="windowText" lastClr="000000"/>
      </a:dk1>
      <a:lt1>
        <a:sysClr val="window" lastClr="FFFFFF"/>
      </a:lt1>
      <a:dk2>
        <a:srgbClr val="327A86"/>
      </a:dk2>
      <a:lt2>
        <a:srgbClr val="CDB987"/>
      </a:lt2>
      <a:accent1>
        <a:srgbClr val="327A86"/>
      </a:accent1>
      <a:accent2>
        <a:srgbClr val="F8B44F"/>
      </a:accent2>
      <a:accent3>
        <a:srgbClr val="737373"/>
      </a:accent3>
      <a:accent4>
        <a:srgbClr val="CDB987"/>
      </a:accent4>
      <a:accent5>
        <a:srgbClr val="000000"/>
      </a:accent5>
      <a:accent6>
        <a:srgbClr val="FFFFFF"/>
      </a:accent6>
      <a:hlink>
        <a:srgbClr val="327A86"/>
      </a:hlink>
      <a:folHlink>
        <a:srgbClr val="327A86"/>
      </a:folHlink>
    </a:clrScheme>
    <a:fontScheme name="Leere Prä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000" b="0" i="0" u="none" strike="noStrike" cap="none" normalizeH="0" baseline="0" dirty="0" err="1" smtClean="0">
            <a:ln>
              <a:noFill/>
            </a:ln>
            <a:solidFill>
              <a:schemeClr val="tx1"/>
            </a:solidFill>
            <a:effectLst/>
            <a:latin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txDef>
      <a:spPr>
        <a:noFill/>
      </a:spPr>
      <a:bodyPr wrap="square" rtlCol="0">
        <a:spAutoFit/>
      </a:bodyPr>
      <a:lstStyle>
        <a:defPPr marL="342900" indent="-342900">
          <a:spcBef>
            <a:spcPts val="400"/>
          </a:spcBef>
          <a:defRPr sz="1800" dirty="0">
            <a:latin typeface="Calibri"/>
            <a:cs typeface="Calibri"/>
          </a:defRPr>
        </a:defPPr>
      </a:lstStyle>
    </a:tx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ZLM_Juni2015 _Präsentation_Vorlage.potx" id="{4403B78A-53FD-4E46-8F0C-8727F1696680}" vid="{EE17F2D2-6447-4ED2-A9F9-03F57224F0B6}"/>
    </a:ext>
  </a:extLst>
</a:theme>
</file>

<file path=ppt/theme/theme2.xml><?xml version="1.0" encoding="utf-8"?>
<a:theme xmlns:a="http://schemas.openxmlformats.org/drawingml/2006/main" name="FortbildnerFolien_DZLM 2017">
  <a:themeElements>
    <a:clrScheme name="Benutzerdefiniert ">
      <a:dk1>
        <a:sysClr val="windowText" lastClr="000000"/>
      </a:dk1>
      <a:lt1>
        <a:sysClr val="window" lastClr="FFFFFF"/>
      </a:lt1>
      <a:dk2>
        <a:srgbClr val="327A86"/>
      </a:dk2>
      <a:lt2>
        <a:srgbClr val="CDB987"/>
      </a:lt2>
      <a:accent1>
        <a:srgbClr val="327A86"/>
      </a:accent1>
      <a:accent2>
        <a:srgbClr val="F8B44F"/>
      </a:accent2>
      <a:accent3>
        <a:srgbClr val="737373"/>
      </a:accent3>
      <a:accent4>
        <a:srgbClr val="CDB987"/>
      </a:accent4>
      <a:accent5>
        <a:srgbClr val="000000"/>
      </a:accent5>
      <a:accent6>
        <a:srgbClr val="FFFFFF"/>
      </a:accent6>
      <a:hlink>
        <a:srgbClr val="327A86"/>
      </a:hlink>
      <a:folHlink>
        <a:srgbClr val="327A80"/>
      </a:folHlink>
    </a:clrScheme>
    <a:fontScheme name="Leere Prä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000" b="0" i="0" u="none" strike="noStrike" cap="none" normalizeH="0" baseline="0" dirty="0" err="1" smtClean="0">
            <a:ln>
              <a:noFill/>
            </a:ln>
            <a:solidFill>
              <a:schemeClr val="tx1"/>
            </a:solidFill>
            <a:effectLst/>
            <a:latin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txDef>
      <a:spPr>
        <a:noFill/>
      </a:spPr>
      <a:bodyPr wrap="square" rtlCol="0">
        <a:spAutoFit/>
      </a:bodyPr>
      <a:lstStyle>
        <a:defPPr>
          <a:defRPr sz="2000" dirty="0">
            <a:latin typeface="Calibri" panose="020F0502020204030204" pitchFamily="34" charset="0"/>
          </a:defRPr>
        </a:defPPr>
      </a:lstStyle>
    </a:tx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ZLM_Juni2015 _Präsentation_Vorlage.potx" id="{4403B78A-53FD-4E46-8F0C-8727F1696680}" vid="{EE17F2D2-6447-4ED2-A9F9-03F57224F0B6}"/>
    </a:ext>
  </a:ext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238</TotalTime>
  <Words>2765</Words>
  <Application>Microsoft Macintosh PowerPoint</Application>
  <PresentationFormat>Diavoorstelling (4:3)</PresentationFormat>
  <Paragraphs>440</Paragraphs>
  <Slides>42</Slides>
  <Notes>32</Notes>
  <HiddenSlides>1</HiddenSlides>
  <MMClips>1</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42</vt:i4>
      </vt:variant>
    </vt:vector>
  </HeadingPairs>
  <TitlesOfParts>
    <vt:vector size="53" baseType="lpstr">
      <vt:lpstr>Arial</vt:lpstr>
      <vt:lpstr>Avenir Book</vt:lpstr>
      <vt:lpstr>Calibri</vt:lpstr>
      <vt:lpstr>Calibri Normal</vt:lpstr>
      <vt:lpstr>Cambria</vt:lpstr>
      <vt:lpstr>Times</vt:lpstr>
      <vt:lpstr>Times New Roman</vt:lpstr>
      <vt:lpstr>Verdana</vt:lpstr>
      <vt:lpstr>Wingdings</vt:lpstr>
      <vt:lpstr>Folien_DZLM_2017</vt:lpstr>
      <vt:lpstr>FortbildnerFolien_DZLM 2017</vt:lpstr>
      <vt:lpstr> Professional development  Language of tables and graphs Session 1 (of 3)</vt:lpstr>
      <vt:lpstr>To start with ....... From the news today</vt:lpstr>
      <vt:lpstr>Program of the course 3 sessions</vt:lpstr>
      <vt:lpstr>Program  session 1</vt:lpstr>
      <vt:lpstr>Program  session 1</vt:lpstr>
      <vt:lpstr>Two functions of language</vt:lpstr>
      <vt:lpstr>Why do students need to learn language in the lessons?</vt:lpstr>
      <vt:lpstr>Problems for students </vt:lpstr>
      <vt:lpstr>The language of mathematics</vt:lpstr>
      <vt:lpstr>Multi-semiotic nature of mathematics </vt:lpstr>
      <vt:lpstr>Overview features of mathematical language</vt:lpstr>
      <vt:lpstr>Types of language used in mathematics </vt:lpstr>
      <vt:lpstr>Analysis of a textbook task</vt:lpstr>
      <vt:lpstr>Discussion of the analysis</vt:lpstr>
      <vt:lpstr>Academic language</vt:lpstr>
      <vt:lpstr>What is relevant in language-responsive math classrooms?</vt:lpstr>
      <vt:lpstr>An example of students’ difficulties</vt:lpstr>
      <vt:lpstr>An interview with Jouad on this task </vt:lpstr>
      <vt:lpstr>Bridging between BICS and CALP -&gt; Teachers' task!  </vt:lpstr>
      <vt:lpstr>Jobs for teachers in language-responsive math classrooms</vt:lpstr>
      <vt:lpstr>Program  session 1</vt:lpstr>
      <vt:lpstr>The language of tables and graphs</vt:lpstr>
      <vt:lpstr>Structure of the materials: 2 parts</vt:lpstr>
      <vt:lpstr>Some design principles</vt:lpstr>
      <vt:lpstr>Conceptual and language learning</vt:lpstr>
      <vt:lpstr>Part 1: Three communicative core tasks</vt:lpstr>
      <vt:lpstr>Part 2: Four ‘phases’</vt:lpstr>
      <vt:lpstr>Dutch students working on the unit</vt:lpstr>
      <vt:lpstr>Program  session 1</vt:lpstr>
      <vt:lpstr>Exemplary  worksheet from the unit - phase 1 (see handout)</vt:lpstr>
      <vt:lpstr>Student work on worksheet 9</vt:lpstr>
      <vt:lpstr>Program  session 1</vt:lpstr>
      <vt:lpstr>Scaffolding language</vt:lpstr>
      <vt:lpstr>What is scaffolding?</vt:lpstr>
      <vt:lpstr>Repertoire of scaffolding strategies </vt:lpstr>
      <vt:lpstr>Program  session 1</vt:lpstr>
      <vt:lpstr>Answer the questions in the poll</vt:lpstr>
      <vt:lpstr>Prepare a language-sensitive activity on graphs/diagrams</vt:lpstr>
      <vt:lpstr>Program  session 1</vt:lpstr>
      <vt:lpstr>Reflecting on the session</vt:lpstr>
      <vt:lpstr>For the next session</vt:lpstr>
      <vt:lpstr>Orientierung für nächste Folien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Language of tables and graphs Session 1 (of 3)</dc:title>
  <dc:creator>Wijers, M.M. (Monica)</dc:creator>
  <cp:lastModifiedBy>Wijers, M.M. (Monica)</cp:lastModifiedBy>
  <cp:revision>19</cp:revision>
  <dcterms:created xsi:type="dcterms:W3CDTF">2020-08-14T12:12:50Z</dcterms:created>
  <dcterms:modified xsi:type="dcterms:W3CDTF">2020-08-28T08:44:22Z</dcterms:modified>
</cp:coreProperties>
</file>