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33" r:id="rId1"/>
    <p:sldMasterId id="2147483743" r:id="rId2"/>
  </p:sldMasterIdLst>
  <p:notesMasterIdLst>
    <p:notesMasterId r:id="rId28"/>
  </p:notesMasterIdLst>
  <p:handoutMasterIdLst>
    <p:handoutMasterId r:id="rId29"/>
  </p:handoutMasterIdLst>
  <p:sldIdLst>
    <p:sldId id="257" r:id="rId3"/>
    <p:sldId id="343" r:id="rId4"/>
    <p:sldId id="260" r:id="rId5"/>
    <p:sldId id="1181" r:id="rId6"/>
    <p:sldId id="1182" r:id="rId7"/>
    <p:sldId id="1183" r:id="rId8"/>
    <p:sldId id="1192" r:id="rId9"/>
    <p:sldId id="550" r:id="rId10"/>
    <p:sldId id="1185" r:id="rId11"/>
    <p:sldId id="411" r:id="rId12"/>
    <p:sldId id="1193" r:id="rId13"/>
    <p:sldId id="1187" r:id="rId14"/>
    <p:sldId id="1194" r:id="rId15"/>
    <p:sldId id="322" r:id="rId16"/>
    <p:sldId id="552" r:id="rId17"/>
    <p:sldId id="551" r:id="rId18"/>
    <p:sldId id="1190" r:id="rId19"/>
    <p:sldId id="1188" r:id="rId20"/>
    <p:sldId id="1189" r:id="rId21"/>
    <p:sldId id="554" r:id="rId22"/>
    <p:sldId id="1191" r:id="rId23"/>
    <p:sldId id="1195" r:id="rId24"/>
    <p:sldId id="1196" r:id="rId25"/>
    <p:sldId id="1095" r:id="rId26"/>
    <p:sldId id="1092" r:id="rId27"/>
  </p:sldIdLst>
  <p:sldSz cx="9144000" cy="6858000" type="screen4x3"/>
  <p:notesSz cx="6858000" cy="9144000"/>
  <p:defaultTex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391" userDrawn="1">
          <p15:clr>
            <a:srgbClr val="A4A3A4"/>
          </p15:clr>
        </p15:guide>
        <p15:guide id="2" pos="2880">
          <p15:clr>
            <a:srgbClr val="A4A3A4"/>
          </p15:clr>
        </p15:guide>
        <p15:guide id="3" orient="horz" pos="743">
          <p15:clr>
            <a:srgbClr val="A4A3A4"/>
          </p15:clr>
        </p15:guide>
        <p15:guide id="4" pos="5602" userDrawn="1">
          <p15:clr>
            <a:srgbClr val="A4A3A4"/>
          </p15:clr>
        </p15:guide>
        <p15:guide id="5" orient="horz" pos="451">
          <p15:clr>
            <a:srgbClr val="A4A3A4"/>
          </p15:clr>
        </p15:guide>
        <p15:guide id="6" pos="385" userDrawn="1">
          <p15:clr>
            <a:srgbClr val="A4A3A4"/>
          </p15:clr>
        </p15:guide>
        <p15:guide id="7" orient="horz">
          <p15:clr>
            <a:srgbClr val="A4A3A4"/>
          </p15:clr>
        </p15:guide>
        <p15:guide id="8" pos="575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Pancakes" initials="PP" lastIdx="1" clrIdx="0"/>
  <p:cmAuthor id="2" name="Regine Brandtner" initials="RB" lastIdx="2" clrIdx="1"/>
  <p:cmAuthor id="3" name="Birte Pöhler" initials="BP" lastIdx="1" clrIdx="2"/>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40FF"/>
    <a:srgbClr val="BBE0E3"/>
    <a:srgbClr val="327A86"/>
    <a:srgbClr val="FFFF00"/>
    <a:srgbClr val="000000"/>
    <a:srgbClr val="F8B44F"/>
    <a:srgbClr val="9F9FFF"/>
    <a:srgbClr val="51BED1"/>
    <a:srgbClr val="005B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91" autoAdjust="0"/>
    <p:restoredTop sz="65821" autoAdjust="0"/>
  </p:normalViewPr>
  <p:slideViewPr>
    <p:cSldViewPr>
      <p:cViewPr varScale="1">
        <p:scale>
          <a:sx n="69" d="100"/>
          <a:sy n="69" d="100"/>
        </p:scale>
        <p:origin x="1360" y="192"/>
      </p:cViewPr>
      <p:guideLst>
        <p:guide orient="horz" pos="391"/>
        <p:guide pos="2880"/>
        <p:guide orient="horz" pos="743"/>
        <p:guide pos="5602"/>
        <p:guide orient="horz" pos="451"/>
        <p:guide pos="385"/>
        <p:guide orient="horz"/>
        <p:guide pos="5759"/>
      </p:guideLst>
    </p:cSldViewPr>
  </p:slideViewPr>
  <p:outlineViewPr>
    <p:cViewPr>
      <p:scale>
        <a:sx n="33" d="100"/>
        <a:sy n="33" d="100"/>
      </p:scale>
      <p:origin x="0" y="0"/>
    </p:cViewPr>
  </p:outlineViewPr>
  <p:notesTextViewPr>
    <p:cViewPr>
      <p:scale>
        <a:sx n="120" d="100"/>
        <a:sy n="120" d="100"/>
      </p:scale>
      <p:origin x="0" y="0"/>
    </p:cViewPr>
  </p:notesTextViewPr>
  <p:sorterViewPr>
    <p:cViewPr>
      <p:scale>
        <a:sx n="66" d="100"/>
        <a:sy n="66" d="100"/>
      </p:scale>
      <p:origin x="0" y="0"/>
    </p:cViewPr>
  </p:sorterViewPr>
  <p:notesViewPr>
    <p:cSldViewPr>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latin typeface="Calibri Normal" charset="0"/>
            </a:endParaRPr>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3C42287-BBCD-194E-8FCC-4BC0753B332B}" type="datetimeFigureOut">
              <a:rPr lang="de-DE" smtClean="0">
                <a:latin typeface="Calibri Normal" charset="0"/>
              </a:rPr>
              <a:pPr/>
              <a:t>26.08.20</a:t>
            </a:fld>
            <a:endParaRPr lang="de-DE">
              <a:latin typeface="Calibri Normal" charset="0"/>
            </a:endParaRPr>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latin typeface="Calibri Normal" charset="0"/>
            </a:endParaRPr>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2F6D5D-152F-9C4D-8D9D-F0D4C7E2218B}" type="slidenum">
              <a:rPr lang="de-DE" smtClean="0">
                <a:latin typeface="Calibri Normal" charset="0"/>
              </a:rPr>
              <a:pPr/>
              <a:t>‹nr.›</a:t>
            </a:fld>
            <a:endParaRPr lang="de-DE">
              <a:latin typeface="Calibri Normal" charset="0"/>
            </a:endParaRPr>
          </a:p>
        </p:txBody>
      </p:sp>
    </p:spTree>
    <p:extLst>
      <p:ext uri="{BB962C8B-B14F-4D97-AF65-F5344CB8AC3E}">
        <p14:creationId xmlns:p14="http://schemas.microsoft.com/office/powerpoint/2010/main" val="4694026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b="0" i="0">
                <a:latin typeface="Calibri Normal" charset="0"/>
              </a:defRPr>
            </a:lvl1pPr>
          </a:lstStyle>
          <a:p>
            <a:endParaRPr lang="de-DE"/>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0" i="0">
                <a:latin typeface="Calibri Normal" charset="0"/>
              </a:defRPr>
            </a:lvl1pPr>
          </a:lstStyle>
          <a:p>
            <a:endParaRPr lang="de-DE"/>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b="0" i="0">
                <a:latin typeface="Calibri Normal" charset="0"/>
              </a:defRPr>
            </a:lvl1pPr>
          </a:lstStyle>
          <a:p>
            <a:endParaRPr lang="de-DE"/>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b="0" i="0">
                <a:latin typeface="Calibri Normal" charset="0"/>
              </a:defRPr>
            </a:lvl1pPr>
          </a:lstStyle>
          <a:p>
            <a:fld id="{FAF12454-57A3-5346-8AD1-8A7E704F94A5}" type="slidenum">
              <a:rPr lang="de-DE" smtClean="0"/>
              <a:pPr/>
              <a:t>‹nr.›</a:t>
            </a:fld>
            <a:endParaRPr lang="de-DE"/>
          </a:p>
        </p:txBody>
      </p:sp>
    </p:spTree>
    <p:extLst>
      <p:ext uri="{BB962C8B-B14F-4D97-AF65-F5344CB8AC3E}">
        <p14:creationId xmlns:p14="http://schemas.microsoft.com/office/powerpoint/2010/main" val="2294540302"/>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b="0" i="0" kern="1200">
        <a:solidFill>
          <a:schemeClr val="tx1"/>
        </a:solidFill>
        <a:latin typeface="Calibri Normal" charset="0"/>
        <a:ea typeface="ＭＳ Ｐゴシック" charset="-128"/>
        <a:cs typeface="ＭＳ Ｐゴシック" charset="-128"/>
      </a:defRPr>
    </a:lvl1pPr>
    <a:lvl2pPr marL="457200" algn="l" rtl="0" fontAlgn="base">
      <a:spcBef>
        <a:spcPct val="30000"/>
      </a:spcBef>
      <a:spcAft>
        <a:spcPct val="0"/>
      </a:spcAft>
      <a:defRPr sz="1200" b="0" i="0" kern="1200">
        <a:solidFill>
          <a:schemeClr val="tx1"/>
        </a:solidFill>
        <a:latin typeface="Calibri Normal" charset="0"/>
        <a:ea typeface="ＭＳ Ｐゴシック" charset="-128"/>
        <a:cs typeface="+mn-cs"/>
      </a:defRPr>
    </a:lvl2pPr>
    <a:lvl3pPr marL="914400" algn="l" rtl="0" fontAlgn="base">
      <a:spcBef>
        <a:spcPct val="30000"/>
      </a:spcBef>
      <a:spcAft>
        <a:spcPct val="0"/>
      </a:spcAft>
      <a:defRPr sz="1200" b="0" i="0" kern="1200">
        <a:solidFill>
          <a:schemeClr val="tx1"/>
        </a:solidFill>
        <a:latin typeface="Calibri Normal" charset="0"/>
        <a:ea typeface="ＭＳ Ｐゴシック" charset="-128"/>
        <a:cs typeface="+mn-cs"/>
      </a:defRPr>
    </a:lvl3pPr>
    <a:lvl4pPr marL="1371600" algn="l" rtl="0" fontAlgn="base">
      <a:spcBef>
        <a:spcPct val="30000"/>
      </a:spcBef>
      <a:spcAft>
        <a:spcPct val="0"/>
      </a:spcAft>
      <a:defRPr sz="1200" b="0" i="0" kern="1200">
        <a:solidFill>
          <a:schemeClr val="tx1"/>
        </a:solidFill>
        <a:latin typeface="Calibri Normal" charset="0"/>
        <a:ea typeface="ＭＳ Ｐゴシック" charset="-128"/>
        <a:cs typeface="+mn-cs"/>
      </a:defRPr>
    </a:lvl4pPr>
    <a:lvl5pPr marL="1828800" algn="l" rtl="0" fontAlgn="base">
      <a:spcBef>
        <a:spcPct val="30000"/>
      </a:spcBef>
      <a:spcAft>
        <a:spcPct val="0"/>
      </a:spcAft>
      <a:defRPr sz="1200" b="0" i="0" kern="1200">
        <a:solidFill>
          <a:schemeClr val="tx1"/>
        </a:solidFill>
        <a:latin typeface="Calibri Norm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Control_chart"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researchgate.net/publication/333405858_Increase_in_Attention_to_Quality_Process_Improvement_by_Involvement_of_Engineers_Participating_in_Projects/figures?lo=1" TargetMode="External"/><Relationship Id="rId5" Type="http://schemas.openxmlformats.org/officeDocument/2006/relationships/hyperlink" Target="https://en.wikipedia.org/wiki/Quality_costs" TargetMode="External"/><Relationship Id="rId4" Type="http://schemas.openxmlformats.org/officeDocument/2006/relationships/hyperlink" Target="https://en.wikipedia.org/wiki/Common-_and_special-causes"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AF12454-57A3-5346-8AD1-8A7E704F94A5}" type="slidenum">
              <a:rPr lang="de-DE" smtClean="0"/>
              <a:pPr/>
              <a:t>1</a:t>
            </a:fld>
            <a:endParaRPr lang="de-DE"/>
          </a:p>
        </p:txBody>
      </p:sp>
    </p:spTree>
    <p:extLst>
      <p:ext uri="{BB962C8B-B14F-4D97-AF65-F5344CB8AC3E}">
        <p14:creationId xmlns:p14="http://schemas.microsoft.com/office/powerpoint/2010/main" val="422862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AF12454-57A3-5346-8AD1-8A7E704F94A5}" type="slidenum">
              <a:rPr lang="de-DE" smtClean="0"/>
              <a:pPr/>
              <a:t>13</a:t>
            </a:fld>
            <a:endParaRPr lang="de-DE"/>
          </a:p>
        </p:txBody>
      </p:sp>
    </p:spTree>
    <p:extLst>
      <p:ext uri="{BB962C8B-B14F-4D97-AF65-F5344CB8AC3E}">
        <p14:creationId xmlns:p14="http://schemas.microsoft.com/office/powerpoint/2010/main" val="3915138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AF12454-57A3-5346-8AD1-8A7E704F94A5}" type="slidenum">
              <a:rPr lang="de-DE" smtClean="0"/>
              <a:pPr/>
              <a:t>14</a:t>
            </a:fld>
            <a:endParaRPr lang="de-DE"/>
          </a:p>
        </p:txBody>
      </p:sp>
    </p:spTree>
    <p:extLst>
      <p:ext uri="{BB962C8B-B14F-4D97-AF65-F5344CB8AC3E}">
        <p14:creationId xmlns:p14="http://schemas.microsoft.com/office/powerpoint/2010/main" val="472614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Source</a:t>
            </a:r>
          </a:p>
        </p:txBody>
      </p:sp>
      <p:sp>
        <p:nvSpPr>
          <p:cNvPr id="4" name="Tijdelijke aanduiding voor dianummer 3"/>
          <p:cNvSpPr>
            <a:spLocks noGrp="1"/>
          </p:cNvSpPr>
          <p:nvPr>
            <p:ph type="sldNum" sz="quarter" idx="5"/>
          </p:nvPr>
        </p:nvSpPr>
        <p:spPr/>
        <p:txBody>
          <a:bodyPr/>
          <a:lstStyle/>
          <a:p>
            <a:fld id="{FAF12454-57A3-5346-8AD1-8A7E704F94A5}" type="slidenum">
              <a:rPr lang="de-DE" smtClean="0"/>
              <a:pPr/>
              <a:t>15</a:t>
            </a:fld>
            <a:endParaRPr lang="de-DE"/>
          </a:p>
        </p:txBody>
      </p:sp>
    </p:spTree>
    <p:extLst>
      <p:ext uri="{BB962C8B-B14F-4D97-AF65-F5344CB8AC3E}">
        <p14:creationId xmlns:p14="http://schemas.microsoft.com/office/powerpoint/2010/main" val="1600702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These are </a:t>
            </a:r>
            <a:r>
              <a:rPr lang="nl-NL" dirty="0" err="1"/>
              <a:t>translated</a:t>
            </a:r>
            <a:r>
              <a:rPr lang="nl-NL" dirty="0"/>
              <a:t> </a:t>
            </a:r>
            <a:r>
              <a:rPr lang="nl-NL" dirty="0" err="1"/>
              <a:t>materials</a:t>
            </a:r>
            <a:r>
              <a:rPr lang="nl-NL" dirty="0"/>
              <a:t> form Dutch </a:t>
            </a:r>
            <a:r>
              <a:rPr lang="nl-NL" dirty="0" err="1"/>
              <a:t>students</a:t>
            </a:r>
            <a:r>
              <a:rPr lang="nl-NL" dirty="0"/>
              <a:t>. </a:t>
            </a:r>
          </a:p>
          <a:p>
            <a:r>
              <a:rPr lang="nl-NL" dirty="0"/>
              <a:t>More Dutch Resources </a:t>
            </a:r>
            <a:r>
              <a:rPr lang="nl-NL" dirty="0" err="1"/>
              <a:t>exist</a:t>
            </a:r>
            <a:r>
              <a:rPr lang="nl-NL" dirty="0"/>
              <a:t> but have </a:t>
            </a:r>
            <a:r>
              <a:rPr lang="nl-NL" dirty="0" err="1"/>
              <a:t>not</a:t>
            </a:r>
            <a:r>
              <a:rPr lang="nl-NL" dirty="0"/>
              <a:t> </a:t>
            </a:r>
            <a:r>
              <a:rPr lang="nl-NL" dirty="0" err="1"/>
              <a:t>yet</a:t>
            </a:r>
            <a:r>
              <a:rPr lang="nl-NL" dirty="0"/>
              <a:t> been </a:t>
            </a:r>
            <a:r>
              <a:rPr lang="nl-NL" dirty="0" err="1"/>
              <a:t>translated</a:t>
            </a:r>
            <a:r>
              <a:rPr lang="nl-NL" dirty="0"/>
              <a:t>:  </a:t>
            </a:r>
            <a:r>
              <a:rPr lang="nl-NL" dirty="0" err="1"/>
              <a:t>Two</a:t>
            </a:r>
            <a:r>
              <a:rPr lang="nl-NL" dirty="0"/>
              <a:t> audio-sources </a:t>
            </a:r>
            <a:r>
              <a:rPr lang="nl-NL" dirty="0" err="1"/>
              <a:t>from</a:t>
            </a:r>
            <a:r>
              <a:rPr lang="nl-NL" dirty="0"/>
              <a:t> duo’s of </a:t>
            </a:r>
            <a:r>
              <a:rPr lang="nl-NL" dirty="0" err="1"/>
              <a:t>students</a:t>
            </a:r>
            <a:r>
              <a:rPr lang="nl-NL" dirty="0"/>
              <a:t> </a:t>
            </a:r>
            <a:r>
              <a:rPr lang="nl-NL" dirty="0" err="1"/>
              <a:t>Written</a:t>
            </a:r>
            <a:r>
              <a:rPr lang="nl-NL" dirty="0"/>
              <a:t> scripts (12, </a:t>
            </a:r>
            <a:r>
              <a:rPr lang="nl-NL" dirty="0" err="1"/>
              <a:t>two</a:t>
            </a:r>
            <a:r>
              <a:rPr lang="nl-NL" dirty="0"/>
              <a:t> classes)</a:t>
            </a:r>
          </a:p>
          <a:p>
            <a:endParaRPr lang="nl-NL" dirty="0"/>
          </a:p>
        </p:txBody>
      </p:sp>
      <p:sp>
        <p:nvSpPr>
          <p:cNvPr id="4" name="Tijdelijke aanduiding voor dianummer 3"/>
          <p:cNvSpPr>
            <a:spLocks noGrp="1"/>
          </p:cNvSpPr>
          <p:nvPr>
            <p:ph type="sldNum" sz="quarter" idx="5"/>
          </p:nvPr>
        </p:nvSpPr>
        <p:spPr/>
        <p:txBody>
          <a:bodyPr/>
          <a:lstStyle/>
          <a:p>
            <a:fld id="{FAF12454-57A3-5346-8AD1-8A7E704F94A5}" type="slidenum">
              <a:rPr lang="de-DE" smtClean="0"/>
              <a:pPr/>
              <a:t>16</a:t>
            </a:fld>
            <a:endParaRPr lang="de-DE"/>
          </a:p>
        </p:txBody>
      </p:sp>
    </p:spTree>
    <p:extLst>
      <p:ext uri="{BB962C8B-B14F-4D97-AF65-F5344CB8AC3E}">
        <p14:creationId xmlns:p14="http://schemas.microsoft.com/office/powerpoint/2010/main" val="3116291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AF12454-57A3-5346-8AD1-8A7E704F94A5}" type="slidenum">
              <a:rPr lang="de-DE" smtClean="0"/>
              <a:pPr/>
              <a:t>17</a:t>
            </a:fld>
            <a:endParaRPr lang="de-DE"/>
          </a:p>
        </p:txBody>
      </p:sp>
    </p:spTree>
    <p:extLst>
      <p:ext uri="{BB962C8B-B14F-4D97-AF65-F5344CB8AC3E}">
        <p14:creationId xmlns:p14="http://schemas.microsoft.com/office/powerpoint/2010/main" val="1948910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Customer: hm, I </a:t>
            </a:r>
            <a:r>
              <a:rPr lang="nl-NL" dirty="0" err="1"/>
              <a:t>don't</a:t>
            </a:r>
            <a:r>
              <a:rPr lang="nl-NL" dirty="0"/>
              <a:t> </a:t>
            </a:r>
            <a:r>
              <a:rPr lang="nl-NL" dirty="0" err="1"/>
              <a:t>know</a:t>
            </a:r>
            <a:r>
              <a:rPr lang="nl-NL" dirty="0"/>
              <a:t> </a:t>
            </a:r>
            <a:r>
              <a:rPr lang="nl-NL" dirty="0" err="1"/>
              <a:t>how</a:t>
            </a:r>
            <a:r>
              <a:rPr lang="nl-NL" dirty="0"/>
              <a:t> </a:t>
            </a:r>
            <a:r>
              <a:rPr lang="nl-NL" dirty="0" err="1"/>
              <a:t>to</a:t>
            </a:r>
            <a:r>
              <a:rPr lang="nl-NL" dirty="0"/>
              <a:t> pump up </a:t>
            </a:r>
            <a:r>
              <a:rPr lang="nl-NL" dirty="0" err="1"/>
              <a:t>my</a:t>
            </a:r>
            <a:r>
              <a:rPr lang="nl-NL" dirty="0"/>
              <a:t> </a:t>
            </a:r>
            <a:r>
              <a:rPr lang="nl-NL" dirty="0" err="1"/>
              <a:t>tyres</a:t>
            </a:r>
            <a:endParaRPr lang="nl-NL" dirty="0"/>
          </a:p>
          <a:p>
            <a:r>
              <a:rPr lang="nl-NL" dirty="0"/>
              <a:t>Pump assistent: </a:t>
            </a:r>
            <a:r>
              <a:rPr lang="nl-NL" dirty="0" err="1"/>
              <a:t>What</a:t>
            </a:r>
            <a:r>
              <a:rPr lang="nl-NL" dirty="0"/>
              <a:t> kind of </a:t>
            </a:r>
            <a:r>
              <a:rPr lang="nl-NL" dirty="0" err="1"/>
              <a:t>car</a:t>
            </a:r>
            <a:r>
              <a:rPr lang="nl-NL" dirty="0"/>
              <a:t> do </a:t>
            </a:r>
            <a:r>
              <a:rPr lang="nl-NL" dirty="0" err="1"/>
              <a:t>you</a:t>
            </a:r>
            <a:r>
              <a:rPr lang="nl-NL" dirty="0"/>
              <a:t> have </a:t>
            </a:r>
            <a:r>
              <a:rPr lang="nl-NL" dirty="0" err="1"/>
              <a:t>and</a:t>
            </a:r>
            <a:r>
              <a:rPr lang="nl-NL" dirty="0"/>
              <a:t> does </a:t>
            </a:r>
            <a:r>
              <a:rPr lang="nl-NL" dirty="0" err="1"/>
              <a:t>it</a:t>
            </a:r>
            <a:r>
              <a:rPr lang="nl-NL" dirty="0"/>
              <a:t> have </a:t>
            </a:r>
            <a:r>
              <a:rPr lang="nl-NL" dirty="0" err="1"/>
              <a:t>summer</a:t>
            </a:r>
            <a:r>
              <a:rPr lang="nl-NL" dirty="0"/>
              <a:t> or winter </a:t>
            </a:r>
            <a:r>
              <a:rPr lang="nl-NL" dirty="0" err="1"/>
              <a:t>tyres</a:t>
            </a:r>
            <a:r>
              <a:rPr lang="nl-NL" dirty="0"/>
              <a:t>?</a:t>
            </a:r>
          </a:p>
          <a:p>
            <a:r>
              <a:rPr lang="nl-NL" dirty="0"/>
              <a:t>C: </a:t>
            </a:r>
            <a:r>
              <a:rPr lang="nl-NL" dirty="0" err="1"/>
              <a:t>Yaris</a:t>
            </a:r>
            <a:r>
              <a:rPr lang="nl-NL" dirty="0"/>
              <a:t> full </a:t>
            </a:r>
            <a:r>
              <a:rPr lang="nl-NL" dirty="0" err="1"/>
              <a:t>hybrid</a:t>
            </a:r>
            <a:r>
              <a:rPr lang="nl-NL" dirty="0"/>
              <a:t>, </a:t>
            </a:r>
            <a:r>
              <a:rPr lang="nl-NL" dirty="0" err="1"/>
              <a:t>summer</a:t>
            </a:r>
            <a:r>
              <a:rPr lang="nl-NL" dirty="0"/>
              <a:t> </a:t>
            </a:r>
            <a:r>
              <a:rPr lang="nl-NL" dirty="0" err="1"/>
              <a:t>tyres</a:t>
            </a:r>
            <a:endParaRPr lang="nl-NL" dirty="0"/>
          </a:p>
          <a:p>
            <a:r>
              <a:rPr lang="nl-NL" dirty="0"/>
              <a:t>PA: I </a:t>
            </a:r>
            <a:r>
              <a:rPr lang="nl-NL" dirty="0" err="1"/>
              <a:t>will</a:t>
            </a:r>
            <a:r>
              <a:rPr lang="nl-NL" dirty="0"/>
              <a:t> take a look in </a:t>
            </a:r>
            <a:r>
              <a:rPr lang="nl-NL" dirty="0" err="1"/>
              <a:t>the</a:t>
            </a:r>
            <a:r>
              <a:rPr lang="nl-NL" dirty="0"/>
              <a:t> system</a:t>
            </a:r>
          </a:p>
          <a:p>
            <a:r>
              <a:rPr lang="nl-NL" dirty="0"/>
              <a:t>C; </a:t>
            </a:r>
            <a:r>
              <a:rPr lang="nl-NL" dirty="0" err="1"/>
              <a:t>very</a:t>
            </a:r>
            <a:r>
              <a:rPr lang="nl-NL" dirty="0"/>
              <a:t> well</a:t>
            </a:r>
          </a:p>
          <a:p>
            <a:r>
              <a:rPr lang="nl-NL" dirty="0"/>
              <a:t>PA: I have </a:t>
            </a:r>
            <a:r>
              <a:rPr lang="nl-NL" dirty="0" err="1"/>
              <a:t>looked</a:t>
            </a:r>
            <a:r>
              <a:rPr lang="nl-NL" dirty="0"/>
              <a:t> </a:t>
            </a:r>
            <a:r>
              <a:rPr lang="nl-NL" dirty="0" err="1"/>
              <a:t>and</a:t>
            </a:r>
            <a:r>
              <a:rPr lang="nl-NL" dirty="0"/>
              <a:t> </a:t>
            </a:r>
            <a:r>
              <a:rPr lang="nl-NL" dirty="0" err="1"/>
              <a:t>you</a:t>
            </a:r>
            <a:r>
              <a:rPr lang="nl-NL" dirty="0"/>
              <a:t> </a:t>
            </a:r>
            <a:r>
              <a:rPr lang="nl-NL" dirty="0" err="1"/>
              <a:t>need</a:t>
            </a:r>
            <a:r>
              <a:rPr lang="nl-NL" dirty="0"/>
              <a:t> 2.42 front en </a:t>
            </a:r>
            <a:r>
              <a:rPr lang="nl-NL" dirty="0" err="1"/>
              <a:t>also</a:t>
            </a:r>
            <a:r>
              <a:rPr lang="nl-NL" dirty="0"/>
              <a:t> back, sir</a:t>
            </a:r>
          </a:p>
          <a:p>
            <a:r>
              <a:rPr lang="nl-NL" dirty="0"/>
              <a:t>C: </a:t>
            </a:r>
            <a:r>
              <a:rPr lang="nl-NL" dirty="0" err="1"/>
              <a:t>Thanks</a:t>
            </a:r>
            <a:r>
              <a:rPr lang="nl-NL" dirty="0"/>
              <a:t> </a:t>
            </a:r>
            <a:r>
              <a:rPr lang="nl-NL" dirty="0" err="1"/>
              <a:t>for</a:t>
            </a:r>
            <a:r>
              <a:rPr lang="nl-NL" dirty="0"/>
              <a:t> </a:t>
            </a:r>
            <a:r>
              <a:rPr lang="nl-NL" dirty="0" err="1"/>
              <a:t>your</a:t>
            </a:r>
            <a:r>
              <a:rPr lang="nl-NL" dirty="0"/>
              <a:t> effort. Do have a pack of </a:t>
            </a:r>
            <a:r>
              <a:rPr lang="nl-NL" dirty="0" err="1"/>
              <a:t>chewing</a:t>
            </a:r>
            <a:r>
              <a:rPr lang="nl-NL" dirty="0"/>
              <a:t> gum </a:t>
            </a:r>
            <a:r>
              <a:rPr lang="nl-NL" dirty="0" err="1"/>
              <a:t>for</a:t>
            </a:r>
            <a:r>
              <a:rPr lang="nl-NL" dirty="0"/>
              <a:t> me?</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FAF12454-57A3-5346-8AD1-8A7E704F94A5}" type="slidenum">
              <a:rPr lang="de-DE" smtClean="0"/>
              <a:pPr/>
              <a:t>20</a:t>
            </a:fld>
            <a:endParaRPr lang="de-DE"/>
          </a:p>
        </p:txBody>
      </p:sp>
    </p:spTree>
    <p:extLst>
      <p:ext uri="{BB962C8B-B14F-4D97-AF65-F5344CB8AC3E}">
        <p14:creationId xmlns:p14="http://schemas.microsoft.com/office/powerpoint/2010/main" val="2476919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You</a:t>
            </a:r>
            <a:r>
              <a:rPr lang="nl-NL" dirty="0"/>
              <a:t> </a:t>
            </a:r>
            <a:r>
              <a:rPr lang="nl-NL" dirty="0" err="1"/>
              <a:t>may</a:t>
            </a:r>
            <a:r>
              <a:rPr lang="nl-NL" dirty="0"/>
              <a:t> do </a:t>
            </a:r>
            <a:r>
              <a:rPr lang="nl-NL" dirty="0" err="1"/>
              <a:t>this</a:t>
            </a:r>
            <a:r>
              <a:rPr lang="nl-NL" dirty="0"/>
              <a:t> in </a:t>
            </a:r>
            <a:r>
              <a:rPr lang="nl-NL" dirty="0" err="1"/>
              <a:t>the</a:t>
            </a:r>
            <a:r>
              <a:rPr lang="nl-NL" dirty="0"/>
              <a:t> form of a </a:t>
            </a:r>
            <a:r>
              <a:rPr lang="nl-NL" dirty="0" err="1"/>
              <a:t>debate</a:t>
            </a:r>
            <a:r>
              <a:rPr lang="nl-NL" dirty="0"/>
              <a:t>. </a:t>
            </a:r>
            <a:r>
              <a:rPr lang="nl-NL" dirty="0" err="1"/>
              <a:t>Divide</a:t>
            </a:r>
            <a:r>
              <a:rPr lang="nl-NL" dirty="0"/>
              <a:t> </a:t>
            </a:r>
            <a:r>
              <a:rPr lang="nl-NL" dirty="0" err="1"/>
              <a:t>the</a:t>
            </a:r>
            <a:r>
              <a:rPr lang="nl-NL" dirty="0"/>
              <a:t> </a:t>
            </a:r>
            <a:r>
              <a:rPr lang="nl-NL" dirty="0" err="1"/>
              <a:t>group</a:t>
            </a:r>
            <a:r>
              <a:rPr lang="nl-NL" dirty="0"/>
              <a:t> in </a:t>
            </a:r>
            <a:r>
              <a:rPr lang="nl-NL" dirty="0" err="1"/>
              <a:t>two</a:t>
            </a:r>
            <a:r>
              <a:rPr lang="nl-NL" dirty="0"/>
              <a:t>: </a:t>
            </a:r>
            <a:r>
              <a:rPr lang="nl-NL" dirty="0" err="1"/>
              <a:t>one</a:t>
            </a:r>
            <a:r>
              <a:rPr lang="nl-NL" dirty="0"/>
              <a:t> </a:t>
            </a:r>
            <a:r>
              <a:rPr lang="nl-NL" dirty="0" err="1"/>
              <a:t>subgroup</a:t>
            </a:r>
            <a:r>
              <a:rPr lang="nl-NL" dirty="0"/>
              <a:t> is in </a:t>
            </a:r>
            <a:r>
              <a:rPr lang="nl-NL" dirty="0" err="1"/>
              <a:t>favor</a:t>
            </a:r>
            <a:r>
              <a:rPr lang="nl-NL" dirty="0"/>
              <a:t> of these type of taks </a:t>
            </a:r>
            <a:r>
              <a:rPr lang="nl-NL" dirty="0" err="1"/>
              <a:t>and</a:t>
            </a:r>
            <a:r>
              <a:rPr lang="nl-NL" dirty="0"/>
              <a:t> </a:t>
            </a:r>
            <a:r>
              <a:rPr lang="nl-NL" dirty="0" err="1"/>
              <a:t>sees</a:t>
            </a:r>
            <a:r>
              <a:rPr lang="nl-NL" dirty="0"/>
              <a:t> </a:t>
            </a:r>
            <a:r>
              <a:rPr lang="nl-NL" dirty="0" err="1"/>
              <a:t>their</a:t>
            </a:r>
            <a:r>
              <a:rPr lang="nl-NL" dirty="0"/>
              <a:t> (</a:t>
            </a:r>
            <a:r>
              <a:rPr lang="nl-NL" dirty="0" err="1"/>
              <a:t>added</a:t>
            </a:r>
            <a:r>
              <a:rPr lang="nl-NL" dirty="0"/>
              <a:t>) </a:t>
            </a:r>
            <a:r>
              <a:rPr lang="nl-NL" dirty="0" err="1"/>
              <a:t>value</a:t>
            </a:r>
            <a:r>
              <a:rPr lang="nl-NL" dirty="0"/>
              <a:t>, </a:t>
            </a:r>
            <a:r>
              <a:rPr lang="nl-NL" dirty="0" err="1"/>
              <a:t>while</a:t>
            </a:r>
            <a:r>
              <a:rPr lang="nl-NL" dirty="0"/>
              <a:t> </a:t>
            </a:r>
            <a:r>
              <a:rPr lang="nl-NL" dirty="0" err="1"/>
              <a:t>the</a:t>
            </a:r>
            <a:r>
              <a:rPr lang="nl-NL" dirty="0"/>
              <a:t> </a:t>
            </a:r>
            <a:r>
              <a:rPr lang="nl-NL" dirty="0" err="1"/>
              <a:t>other</a:t>
            </a:r>
            <a:r>
              <a:rPr lang="nl-NL" dirty="0"/>
              <a:t> </a:t>
            </a:r>
            <a:r>
              <a:rPr lang="nl-NL" dirty="0" err="1"/>
              <a:t>group</a:t>
            </a:r>
            <a:r>
              <a:rPr lang="nl-NL" dirty="0"/>
              <a:t> does </a:t>
            </a:r>
            <a:r>
              <a:rPr lang="nl-NL" dirty="0" err="1"/>
              <a:t>not</a:t>
            </a:r>
            <a:r>
              <a:rPr lang="nl-NL" dirty="0"/>
              <a:t> </a:t>
            </a:r>
            <a:r>
              <a:rPr lang="nl-NL" dirty="0" err="1"/>
              <a:t>see</a:t>
            </a:r>
            <a:r>
              <a:rPr lang="nl-NL" dirty="0"/>
              <a:t> </a:t>
            </a:r>
            <a:r>
              <a:rPr lang="nl-NL" dirty="0" err="1"/>
              <a:t>this</a:t>
            </a:r>
            <a:r>
              <a:rPr lang="nl-NL" dirty="0"/>
              <a:t>.  </a:t>
            </a:r>
          </a:p>
        </p:txBody>
      </p:sp>
      <p:sp>
        <p:nvSpPr>
          <p:cNvPr id="4" name="Tijdelijke aanduiding voor dianummer 3"/>
          <p:cNvSpPr>
            <a:spLocks noGrp="1"/>
          </p:cNvSpPr>
          <p:nvPr>
            <p:ph type="sldNum" sz="quarter" idx="5"/>
          </p:nvPr>
        </p:nvSpPr>
        <p:spPr/>
        <p:txBody>
          <a:bodyPr/>
          <a:lstStyle/>
          <a:p>
            <a:fld id="{FAF12454-57A3-5346-8AD1-8A7E704F94A5}" type="slidenum">
              <a:rPr lang="de-DE" smtClean="0"/>
              <a:pPr/>
              <a:t>21</a:t>
            </a:fld>
            <a:endParaRPr lang="de-DE"/>
          </a:p>
        </p:txBody>
      </p:sp>
    </p:spTree>
    <p:extLst>
      <p:ext uri="{BB962C8B-B14F-4D97-AF65-F5344CB8AC3E}">
        <p14:creationId xmlns:p14="http://schemas.microsoft.com/office/powerpoint/2010/main" val="3265072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AF12454-57A3-5346-8AD1-8A7E704F94A5}" type="slidenum">
              <a:rPr lang="de-DE" smtClean="0"/>
              <a:pPr/>
              <a:t>22</a:t>
            </a:fld>
            <a:endParaRPr lang="de-DE"/>
          </a:p>
        </p:txBody>
      </p:sp>
    </p:spTree>
    <p:extLst>
      <p:ext uri="{BB962C8B-B14F-4D97-AF65-F5344CB8AC3E}">
        <p14:creationId xmlns:p14="http://schemas.microsoft.com/office/powerpoint/2010/main" val="1058941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AF12454-57A3-5346-8AD1-8A7E704F94A5}" type="slidenum">
              <a:rPr lang="de-DE" smtClean="0"/>
              <a:pPr/>
              <a:t>23</a:t>
            </a:fld>
            <a:endParaRPr lang="de-DE"/>
          </a:p>
        </p:txBody>
      </p:sp>
    </p:spTree>
    <p:extLst>
      <p:ext uri="{BB962C8B-B14F-4D97-AF65-F5344CB8AC3E}">
        <p14:creationId xmlns:p14="http://schemas.microsoft.com/office/powerpoint/2010/main" val="4940329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Recapitulate</a:t>
            </a:r>
            <a:r>
              <a:rPr lang="de-DE" dirty="0"/>
              <a:t> </a:t>
            </a:r>
            <a:r>
              <a:rPr lang="de-DE" dirty="0" err="1"/>
              <a:t>the</a:t>
            </a:r>
            <a:r>
              <a:rPr lang="de-DE" dirty="0"/>
              <a:t> </a:t>
            </a:r>
            <a:r>
              <a:rPr lang="de-DE" dirty="0" err="1"/>
              <a:t>connected</a:t>
            </a:r>
            <a:r>
              <a:rPr lang="de-DE" dirty="0"/>
              <a:t> </a:t>
            </a:r>
            <a:r>
              <a:rPr lang="de-DE" dirty="0" err="1"/>
              <a:t>relevance</a:t>
            </a:r>
            <a:r>
              <a:rPr lang="de-DE" dirty="0"/>
              <a:t> </a:t>
            </a:r>
            <a:r>
              <a:rPr lang="de-DE" dirty="0" err="1"/>
              <a:t>for</a:t>
            </a:r>
            <a:r>
              <a:rPr lang="de-DE" dirty="0"/>
              <a:t> </a:t>
            </a:r>
            <a:r>
              <a:rPr lang="de-DE" dirty="0" err="1"/>
              <a:t>language</a:t>
            </a:r>
            <a:r>
              <a:rPr lang="de-DE" dirty="0"/>
              <a:t> in </a:t>
            </a:r>
            <a:r>
              <a:rPr lang="de-DE" dirty="0" err="1"/>
              <a:t>mathemtics</a:t>
            </a:r>
            <a:r>
              <a:rPr lang="de-DE" dirty="0"/>
              <a:t> </a:t>
            </a:r>
            <a:r>
              <a:rPr lang="de-DE" dirty="0" err="1"/>
              <a:t>learning</a:t>
            </a:r>
            <a:endParaRPr lang="de-DE" dirty="0"/>
          </a:p>
        </p:txBody>
      </p:sp>
      <p:sp>
        <p:nvSpPr>
          <p:cNvPr id="4" name="Foliennummernplatzhalter 3"/>
          <p:cNvSpPr>
            <a:spLocks noGrp="1"/>
          </p:cNvSpPr>
          <p:nvPr>
            <p:ph type="sldNum" sz="quarter" idx="10"/>
          </p:nvPr>
        </p:nvSpPr>
        <p:spPr/>
        <p:txBody>
          <a:bodyPr/>
          <a:lstStyle/>
          <a:p>
            <a:fld id="{FAF12454-57A3-5346-8AD1-8A7E704F94A5}" type="slidenum">
              <a:rPr lang="de-DE" smtClean="0"/>
              <a:pPr/>
              <a:t>24</a:t>
            </a:fld>
            <a:endParaRPr lang="de-DE"/>
          </a:p>
        </p:txBody>
      </p:sp>
    </p:spTree>
    <p:extLst>
      <p:ext uri="{BB962C8B-B14F-4D97-AF65-F5344CB8AC3E}">
        <p14:creationId xmlns:p14="http://schemas.microsoft.com/office/powerpoint/2010/main" val="4045197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Note</a:t>
            </a:r>
            <a:r>
              <a:rPr lang="nl-NL" dirty="0"/>
              <a:t>: </a:t>
            </a:r>
            <a:r>
              <a:rPr lang="nl-NL" dirty="0" err="1"/>
              <a:t>You</a:t>
            </a:r>
            <a:r>
              <a:rPr lang="nl-NL" dirty="0"/>
              <a:t> </a:t>
            </a:r>
            <a:r>
              <a:rPr lang="nl-NL" dirty="0" err="1"/>
              <a:t>may</a:t>
            </a:r>
            <a:r>
              <a:rPr lang="nl-NL" dirty="0"/>
              <a:t> </a:t>
            </a:r>
            <a:r>
              <a:rPr lang="nl-NL" dirty="0" err="1"/>
              <a:t>replace</a:t>
            </a:r>
            <a:r>
              <a:rPr lang="nl-NL" dirty="0"/>
              <a:t> </a:t>
            </a:r>
            <a:r>
              <a:rPr lang="nl-NL" dirty="0" err="1"/>
              <a:t>this</a:t>
            </a:r>
            <a:r>
              <a:rPr lang="nl-NL" dirty="0"/>
              <a:t> </a:t>
            </a:r>
            <a:r>
              <a:rPr lang="nl-NL" dirty="0" err="1"/>
              <a:t>example</a:t>
            </a:r>
            <a:r>
              <a:rPr lang="nl-NL" dirty="0"/>
              <a:t> </a:t>
            </a:r>
            <a:r>
              <a:rPr lang="nl-NL" dirty="0" err="1"/>
              <a:t>with</a:t>
            </a:r>
            <a:r>
              <a:rPr lang="nl-NL" dirty="0"/>
              <a:t> a </a:t>
            </a:r>
            <a:r>
              <a:rPr lang="nl-NL" dirty="0" err="1"/>
              <a:t>local</a:t>
            </a:r>
            <a:r>
              <a:rPr lang="nl-NL" dirty="0"/>
              <a:t> </a:t>
            </a:r>
            <a:r>
              <a:rPr lang="nl-NL" dirty="0" err="1"/>
              <a:t>example</a:t>
            </a:r>
            <a:r>
              <a:rPr lang="nl-NL" dirty="0"/>
              <a:t> </a:t>
            </a:r>
            <a:r>
              <a:rPr lang="nl-NL" dirty="0" err="1"/>
              <a:t>from</a:t>
            </a:r>
            <a:r>
              <a:rPr lang="nl-NL" dirty="0"/>
              <a:t> </a:t>
            </a:r>
            <a:r>
              <a:rPr lang="nl-NL" dirty="0" err="1"/>
              <a:t>vocational</a:t>
            </a:r>
            <a:r>
              <a:rPr lang="nl-NL" dirty="0"/>
              <a:t> </a:t>
            </a:r>
            <a:r>
              <a:rPr lang="nl-NL" dirty="0" err="1"/>
              <a:t>education</a:t>
            </a:r>
            <a:endParaRPr lang="nl-NL" dirty="0"/>
          </a:p>
          <a:p>
            <a:r>
              <a:rPr lang="nl-NL" dirty="0" err="1"/>
              <a:t>Discuss</a:t>
            </a:r>
            <a:r>
              <a:rPr lang="nl-NL" dirty="0"/>
              <a:t> </a:t>
            </a:r>
            <a:r>
              <a:rPr lang="nl-NL" dirty="0" err="1"/>
              <a:t>this</a:t>
            </a:r>
            <a:r>
              <a:rPr lang="nl-NL" dirty="0"/>
              <a:t> </a:t>
            </a:r>
            <a:r>
              <a:rPr lang="nl-NL" dirty="0" err="1"/>
              <a:t>graph</a:t>
            </a:r>
            <a:r>
              <a:rPr lang="nl-NL" dirty="0"/>
              <a:t> It is a Statistical </a:t>
            </a:r>
            <a:r>
              <a:rPr lang="nl-NL" dirty="0" err="1"/>
              <a:t>Process</a:t>
            </a:r>
            <a:r>
              <a:rPr lang="nl-NL" dirty="0"/>
              <a:t> Control (SPC) </a:t>
            </a:r>
            <a:r>
              <a:rPr lang="nl-NL" dirty="0" err="1"/>
              <a:t>chart</a:t>
            </a:r>
            <a:r>
              <a:rPr lang="nl-NL" dirty="0"/>
              <a:t>, </a:t>
            </a:r>
            <a:r>
              <a:rPr lang="nl-NL" dirty="0" err="1"/>
              <a:t>it</a:t>
            </a:r>
            <a:r>
              <a:rPr lang="nl-NL" dirty="0"/>
              <a:t> is </a:t>
            </a:r>
            <a:r>
              <a:rPr lang="nl-NL" dirty="0" err="1"/>
              <a:t>used</a:t>
            </a:r>
            <a:r>
              <a:rPr lang="nl-NL" dirty="0"/>
              <a:t> </a:t>
            </a:r>
            <a:r>
              <a:rPr lang="nl-NL" dirty="0" err="1"/>
              <a:t>for</a:t>
            </a:r>
            <a:r>
              <a:rPr lang="nl-NL" dirty="0"/>
              <a:t> monitoring </a:t>
            </a:r>
            <a:r>
              <a:rPr lang="nl-NL" dirty="0" err="1"/>
              <a:t>and</a:t>
            </a:r>
            <a:r>
              <a:rPr lang="nl-NL" dirty="0"/>
              <a:t> controlling </a:t>
            </a:r>
            <a:r>
              <a:rPr lang="nl-NL" dirty="0" err="1"/>
              <a:t>qualiity</a:t>
            </a:r>
            <a:r>
              <a:rPr lang="nl-NL" dirty="0"/>
              <a:t> </a:t>
            </a:r>
            <a:r>
              <a:rPr lang="nl-NL" dirty="0" err="1"/>
              <a:t>for</a:t>
            </a:r>
            <a:r>
              <a:rPr lang="nl-NL" dirty="0"/>
              <a:t> </a:t>
            </a:r>
            <a:r>
              <a:rPr lang="nl-NL" dirty="0" err="1"/>
              <a:t>example</a:t>
            </a:r>
            <a:r>
              <a:rPr lang="nl-NL" dirty="0"/>
              <a:t> in </a:t>
            </a:r>
            <a:r>
              <a:rPr lang="nl-NL" dirty="0" err="1"/>
              <a:t>industry</a:t>
            </a:r>
            <a:r>
              <a:rPr lang="nl-NL" dirty="0"/>
              <a:t>.</a:t>
            </a:r>
          </a:p>
          <a:p>
            <a:r>
              <a:rPr lang="nl-NL" sz="1200" b="0" i="1" kern="1200" dirty="0">
                <a:solidFill>
                  <a:schemeClr val="tx1"/>
                </a:solidFill>
                <a:effectLst/>
                <a:latin typeface="Calibri Normal" charset="0"/>
                <a:ea typeface="ＭＳ Ｐゴシック" charset="-128"/>
                <a:cs typeface="ＭＳ Ｐゴシック" charset="-128"/>
              </a:rPr>
              <a:t>Fig. 2. SPC Control Chart of </a:t>
            </a:r>
            <a:r>
              <a:rPr lang="nl-NL" sz="1200" b="0" i="1" kern="1200" dirty="0" err="1">
                <a:solidFill>
                  <a:schemeClr val="tx1"/>
                </a:solidFill>
                <a:effectLst/>
                <a:latin typeface="Calibri Normal" charset="0"/>
                <a:ea typeface="ＭＳ Ｐゴシック" charset="-128"/>
                <a:cs typeface="ＭＳ Ｐゴシック" charset="-128"/>
              </a:rPr>
              <a:t>the</a:t>
            </a:r>
            <a:r>
              <a:rPr lang="nl-NL" sz="1200" b="0" i="1" kern="1200" dirty="0">
                <a:solidFill>
                  <a:schemeClr val="tx1"/>
                </a:solidFill>
                <a:effectLst/>
                <a:latin typeface="Calibri Normal" charset="0"/>
                <a:ea typeface="ＭＳ Ｐゴシック" charset="-128"/>
                <a:cs typeface="ＭＳ Ｐゴシック" charset="-128"/>
              </a:rPr>
              <a:t> </a:t>
            </a:r>
            <a:r>
              <a:rPr lang="nl-NL" sz="1200" b="0" i="1" kern="1200" dirty="0" err="1">
                <a:solidFill>
                  <a:schemeClr val="tx1"/>
                </a:solidFill>
                <a:effectLst/>
                <a:latin typeface="Calibri Normal" charset="0"/>
                <a:ea typeface="ＭＳ Ｐゴシック" charset="-128"/>
                <a:cs typeface="ＭＳ Ｐゴシック" charset="-128"/>
              </a:rPr>
              <a:t>normalized</a:t>
            </a:r>
            <a:r>
              <a:rPr lang="nl-NL" sz="1200" b="0" i="1" kern="1200" dirty="0">
                <a:solidFill>
                  <a:schemeClr val="tx1"/>
                </a:solidFill>
                <a:effectLst/>
                <a:latin typeface="Calibri Normal" charset="0"/>
                <a:ea typeface="ＭＳ Ｐゴシック" charset="-128"/>
                <a:cs typeface="ＭＳ Ｐゴシック" charset="-128"/>
              </a:rPr>
              <a:t> </a:t>
            </a:r>
            <a:r>
              <a:rPr lang="nl-NL" sz="1200" b="0" i="1" kern="1200" dirty="0" err="1">
                <a:solidFill>
                  <a:schemeClr val="tx1"/>
                </a:solidFill>
                <a:effectLst/>
                <a:latin typeface="Calibri Normal" charset="0"/>
                <a:ea typeface="ＭＳ Ｐゴシック" charset="-128"/>
                <a:cs typeface="ＭＳ Ｐゴシック" charset="-128"/>
              </a:rPr>
              <a:t>number</a:t>
            </a:r>
            <a:r>
              <a:rPr lang="nl-NL" sz="1200" b="0" i="1" kern="1200" dirty="0">
                <a:solidFill>
                  <a:schemeClr val="tx1"/>
                </a:solidFill>
                <a:effectLst/>
                <a:latin typeface="Calibri Normal" charset="0"/>
                <a:ea typeface="ＭＳ Ｐゴシック" charset="-128"/>
                <a:cs typeface="ＭＳ Ｐゴシック" charset="-128"/>
              </a:rPr>
              <a:t> of employees </a:t>
            </a:r>
            <a:r>
              <a:rPr lang="nl-NL" sz="1200" b="0" i="1" kern="1200" dirty="0" err="1">
                <a:solidFill>
                  <a:schemeClr val="tx1"/>
                </a:solidFill>
                <a:effectLst/>
                <a:latin typeface="Calibri Normal" charset="0"/>
                <a:ea typeface="ＭＳ Ｐゴシック" charset="-128"/>
                <a:cs typeface="ＭＳ Ｐゴシック" charset="-128"/>
              </a:rPr>
              <a:t>initiating</a:t>
            </a:r>
            <a:r>
              <a:rPr lang="nl-NL" sz="1200" b="0" i="1" kern="1200" dirty="0">
                <a:solidFill>
                  <a:schemeClr val="tx1"/>
                </a:solidFill>
                <a:effectLst/>
                <a:latin typeface="Calibri Normal" charset="0"/>
                <a:ea typeface="ＭＳ Ｐゴシック" charset="-128"/>
                <a:cs typeface="ＭＳ Ｐゴシック" charset="-128"/>
              </a:rPr>
              <a:t> </a:t>
            </a:r>
            <a:r>
              <a:rPr lang="nl-NL" sz="1200" b="0" i="1" kern="1200" dirty="0" err="1">
                <a:solidFill>
                  <a:schemeClr val="tx1"/>
                </a:solidFill>
                <a:effectLst/>
                <a:latin typeface="Calibri Normal" charset="0"/>
                <a:ea typeface="ＭＳ Ｐゴシック" charset="-128"/>
                <a:cs typeface="ＭＳ Ｐゴシック" charset="-128"/>
              </a:rPr>
              <a:t>process</a:t>
            </a:r>
            <a:r>
              <a:rPr lang="nl-NL" sz="1200" b="0" i="1" kern="1200" dirty="0">
                <a:solidFill>
                  <a:schemeClr val="tx1"/>
                </a:solidFill>
                <a:effectLst/>
                <a:latin typeface="Calibri Normal" charset="0"/>
                <a:ea typeface="ＭＳ Ｐゴシック" charset="-128"/>
                <a:cs typeface="ＭＳ Ｐゴシック" charset="-128"/>
              </a:rPr>
              <a:t> </a:t>
            </a:r>
            <a:r>
              <a:rPr lang="nl-NL" sz="1200" b="0" i="1" kern="1200" dirty="0" err="1">
                <a:solidFill>
                  <a:schemeClr val="tx1"/>
                </a:solidFill>
                <a:effectLst/>
                <a:latin typeface="Calibri Normal" charset="0"/>
                <a:ea typeface="ＭＳ Ｐゴシック" charset="-128"/>
                <a:cs typeface="ＭＳ Ｐゴシック" charset="-128"/>
              </a:rPr>
              <a:t>improvements</a:t>
            </a:r>
            <a:r>
              <a:rPr lang="nl-NL" sz="1200" b="0" i="1" kern="1200" dirty="0">
                <a:solidFill>
                  <a:schemeClr val="tx1"/>
                </a:solidFill>
                <a:effectLst/>
                <a:latin typeface="Calibri Normal" charset="0"/>
                <a:ea typeface="ＭＳ Ｐゴシック" charset="-128"/>
                <a:cs typeface="ＭＳ Ｐゴシック" charset="-128"/>
              </a:rPr>
              <a:t>. Control Lines are </a:t>
            </a:r>
            <a:r>
              <a:rPr lang="nl-NL" sz="1200" b="0" i="1" kern="1200" dirty="0" err="1">
                <a:solidFill>
                  <a:schemeClr val="tx1"/>
                </a:solidFill>
                <a:effectLst/>
                <a:latin typeface="Calibri Normal" charset="0"/>
                <a:ea typeface="ＭＳ Ｐゴシック" charset="-128"/>
                <a:cs typeface="ＭＳ Ｐゴシック" charset="-128"/>
              </a:rPr>
              <a:t>calculated</a:t>
            </a:r>
            <a:r>
              <a:rPr lang="nl-NL" sz="1200" b="0" i="1" kern="1200" dirty="0">
                <a:solidFill>
                  <a:schemeClr val="tx1"/>
                </a:solidFill>
                <a:effectLst/>
                <a:latin typeface="Calibri Normal" charset="0"/>
                <a:ea typeface="ＭＳ Ｐゴシック" charset="-128"/>
                <a:cs typeface="ＭＳ Ｐゴシック" charset="-128"/>
              </a:rPr>
              <a:t> </a:t>
            </a:r>
            <a:r>
              <a:rPr lang="nl-NL" sz="1200" b="0" i="1" kern="1200" dirty="0" err="1">
                <a:solidFill>
                  <a:schemeClr val="tx1"/>
                </a:solidFill>
                <a:effectLst/>
                <a:latin typeface="Calibri Normal" charset="0"/>
                <a:ea typeface="ＭＳ Ｐゴシック" charset="-128"/>
                <a:cs typeface="ＭＳ Ｐゴシック" charset="-128"/>
              </a:rPr>
              <a:t>based</a:t>
            </a:r>
            <a:r>
              <a:rPr lang="nl-NL" sz="1200" b="0" i="1" kern="1200" dirty="0">
                <a:solidFill>
                  <a:schemeClr val="tx1"/>
                </a:solidFill>
                <a:effectLst/>
                <a:latin typeface="Calibri Normal" charset="0"/>
                <a:ea typeface="ＭＳ Ｐゴシック" charset="-128"/>
                <a:cs typeface="ＭＳ Ｐゴシック" charset="-128"/>
              </a:rPr>
              <a:t> on first 15 points. First </a:t>
            </a:r>
            <a:r>
              <a:rPr lang="nl-NL" sz="1200" b="0" i="1" kern="1200" dirty="0" err="1">
                <a:solidFill>
                  <a:schemeClr val="tx1"/>
                </a:solidFill>
                <a:effectLst/>
                <a:latin typeface="Calibri Normal" charset="0"/>
                <a:ea typeface="ＭＳ Ｐゴシック" charset="-128"/>
                <a:cs typeface="ＭＳ Ｐゴシック" charset="-128"/>
              </a:rPr>
              <a:t>ellipsis</a:t>
            </a:r>
            <a:r>
              <a:rPr lang="nl-NL" sz="1200" b="0" i="1" kern="1200" dirty="0">
                <a:solidFill>
                  <a:schemeClr val="tx1"/>
                </a:solidFill>
                <a:effectLst/>
                <a:latin typeface="Calibri Normal" charset="0"/>
                <a:ea typeface="ＭＳ Ｐゴシック" charset="-128"/>
                <a:cs typeface="ＭＳ Ｐゴシック" charset="-128"/>
              </a:rPr>
              <a:t> </a:t>
            </a:r>
            <a:r>
              <a:rPr lang="nl-NL" sz="1200" b="0" i="1" kern="1200" dirty="0" err="1">
                <a:solidFill>
                  <a:schemeClr val="tx1"/>
                </a:solidFill>
                <a:effectLst/>
                <a:latin typeface="Calibri Normal" charset="0"/>
                <a:ea typeface="ＭＳ Ｐゴシック" charset="-128"/>
                <a:cs typeface="ＭＳ Ｐゴシック" charset="-128"/>
              </a:rPr>
              <a:t>marks</a:t>
            </a:r>
            <a:r>
              <a:rPr lang="nl-NL" sz="1200" b="0" i="1" kern="1200" dirty="0">
                <a:solidFill>
                  <a:schemeClr val="tx1"/>
                </a:solidFill>
                <a:effectLst/>
                <a:latin typeface="Calibri Normal" charset="0"/>
                <a:ea typeface="ＭＳ Ｐゴシック" charset="-128"/>
                <a:cs typeface="ＭＳ Ｐゴシック" charset="-128"/>
              </a:rPr>
              <a:t> </a:t>
            </a:r>
            <a:r>
              <a:rPr lang="nl-NL" sz="1200" b="0" i="1" kern="1200" dirty="0" err="1">
                <a:solidFill>
                  <a:schemeClr val="tx1"/>
                </a:solidFill>
                <a:effectLst/>
                <a:latin typeface="Calibri Normal" charset="0"/>
                <a:ea typeface="ＭＳ Ｐゴシック" charset="-128"/>
                <a:cs typeface="ＭＳ Ｐゴシック" charset="-128"/>
              </a:rPr>
              <a:t>the</a:t>
            </a:r>
            <a:r>
              <a:rPr lang="nl-NL" sz="1200" b="0" i="1" kern="1200" dirty="0">
                <a:solidFill>
                  <a:schemeClr val="tx1"/>
                </a:solidFill>
                <a:effectLst/>
                <a:latin typeface="Calibri Normal" charset="0"/>
                <a:ea typeface="ＭＳ Ｐゴシック" charset="-128"/>
                <a:cs typeface="ＭＳ Ｐゴシック" charset="-128"/>
              </a:rPr>
              <a:t> first alert </a:t>
            </a:r>
            <a:r>
              <a:rPr lang="nl-NL" sz="1200" b="0" i="1" kern="1200" dirty="0" err="1">
                <a:solidFill>
                  <a:schemeClr val="tx1"/>
                </a:solidFill>
                <a:effectLst/>
                <a:latin typeface="Calibri Normal" charset="0"/>
                <a:ea typeface="ＭＳ Ｐゴシック" charset="-128"/>
                <a:cs typeface="ＭＳ Ｐゴシック" charset="-128"/>
              </a:rPr>
              <a:t>triggered</a:t>
            </a:r>
            <a:r>
              <a:rPr lang="nl-NL" sz="1200" b="0" i="1" kern="1200" dirty="0">
                <a:solidFill>
                  <a:schemeClr val="tx1"/>
                </a:solidFill>
                <a:effectLst/>
                <a:latin typeface="Calibri Normal" charset="0"/>
                <a:ea typeface="ＭＳ Ｐゴシック" charset="-128"/>
                <a:cs typeface="ＭＳ Ｐゴシック" charset="-128"/>
              </a:rPr>
              <a:t> </a:t>
            </a:r>
            <a:r>
              <a:rPr lang="nl-NL" sz="1200" b="0" i="1" kern="1200" dirty="0" err="1">
                <a:solidFill>
                  <a:schemeClr val="tx1"/>
                </a:solidFill>
                <a:effectLst/>
                <a:latin typeface="Calibri Normal" charset="0"/>
                <a:ea typeface="ＭＳ Ｐゴシック" charset="-128"/>
                <a:cs typeface="ＭＳ Ｐゴシック" charset="-128"/>
              </a:rPr>
              <a:t>by</a:t>
            </a:r>
            <a:r>
              <a:rPr lang="nl-NL" sz="1200" b="0" i="1" kern="1200" dirty="0">
                <a:solidFill>
                  <a:schemeClr val="tx1"/>
                </a:solidFill>
                <a:effectLst/>
                <a:latin typeface="Calibri Normal" charset="0"/>
                <a:ea typeface="ＭＳ Ｐゴシック" charset="-128"/>
                <a:cs typeface="ＭＳ Ｐゴシック" charset="-128"/>
              </a:rPr>
              <a:t> a </a:t>
            </a:r>
            <a:r>
              <a:rPr lang="nl-NL" sz="1200" b="0" i="1" kern="1200" dirty="0" err="1">
                <a:solidFill>
                  <a:schemeClr val="tx1"/>
                </a:solidFill>
                <a:effectLst/>
                <a:latin typeface="Calibri Normal" charset="0"/>
                <a:ea typeface="ＭＳ Ｐゴシック" charset="-128"/>
                <a:cs typeface="ＭＳ Ｐゴシック" charset="-128"/>
              </a:rPr>
              <a:t>Shewhart's</a:t>
            </a:r>
            <a:r>
              <a:rPr lang="nl-NL" sz="1200" b="0" i="1" kern="1200" dirty="0">
                <a:solidFill>
                  <a:schemeClr val="tx1"/>
                </a:solidFill>
                <a:effectLst/>
                <a:latin typeface="Calibri Normal" charset="0"/>
                <a:ea typeface="ＭＳ Ｐゴシック" charset="-128"/>
                <a:cs typeface="ＭＳ Ｐゴシック" charset="-128"/>
              </a:rPr>
              <a:t> Test. </a:t>
            </a:r>
            <a:r>
              <a:rPr lang="nl-NL" sz="1200" b="0" i="1" kern="1200" dirty="0" err="1">
                <a:solidFill>
                  <a:schemeClr val="tx1"/>
                </a:solidFill>
                <a:effectLst/>
                <a:latin typeface="Calibri Normal" charset="0"/>
                <a:ea typeface="ＭＳ Ｐゴシック" charset="-128"/>
                <a:cs typeface="ＭＳ Ｐゴシック" charset="-128"/>
              </a:rPr>
              <a:t>Self</a:t>
            </a:r>
            <a:r>
              <a:rPr lang="nl-NL" sz="1200" b="0" i="1" kern="1200" dirty="0">
                <a:solidFill>
                  <a:schemeClr val="tx1"/>
                </a:solidFill>
                <a:effectLst/>
                <a:latin typeface="Calibri Normal" charset="0"/>
                <a:ea typeface="ＭＳ Ｐゴシック" charset="-128"/>
                <a:cs typeface="ＭＳ Ｐゴシック" charset="-128"/>
              </a:rPr>
              <a:t> </a:t>
            </a:r>
            <a:r>
              <a:rPr lang="nl-NL" sz="1200" b="0" i="1" kern="1200" dirty="0" err="1">
                <a:solidFill>
                  <a:schemeClr val="tx1"/>
                </a:solidFill>
                <a:effectLst/>
                <a:latin typeface="Calibri Normal" charset="0"/>
                <a:ea typeface="ＭＳ Ｐゴシック" charset="-128"/>
                <a:cs typeface="ＭＳ Ｐゴシック" charset="-128"/>
              </a:rPr>
              <a:t>work</a:t>
            </a:r>
            <a:r>
              <a:rPr lang="nl-NL" sz="1200" b="0" i="1" kern="1200" dirty="0">
                <a:solidFill>
                  <a:schemeClr val="tx1"/>
                </a:solidFill>
                <a:effectLst/>
                <a:latin typeface="Calibri Normal" charset="0"/>
                <a:ea typeface="ＭＳ Ｐゴシック" charset="-128"/>
                <a:cs typeface="ＭＳ Ｐゴシック" charset="-128"/>
              </a:rPr>
              <a:t> </a:t>
            </a:r>
            <a:r>
              <a:rPr lang="nl-NL" sz="1200" b="0" i="1" kern="1200" dirty="0" err="1">
                <a:solidFill>
                  <a:schemeClr val="tx1"/>
                </a:solidFill>
                <a:effectLst/>
                <a:latin typeface="Calibri Normal" charset="0"/>
                <a:ea typeface="ＭＳ Ｐゴシック" charset="-128"/>
                <a:cs typeface="ＭＳ Ｐゴシック" charset="-128"/>
              </a:rPr>
              <a:t>based</a:t>
            </a:r>
            <a:r>
              <a:rPr lang="nl-NL" sz="1200" b="0" i="1" kern="1200" dirty="0">
                <a:solidFill>
                  <a:schemeClr val="tx1"/>
                </a:solidFill>
                <a:effectLst/>
                <a:latin typeface="Calibri Normal" charset="0"/>
                <a:ea typeface="ＭＳ Ｐゴシック" charset="-128"/>
                <a:cs typeface="ＭＳ Ｐゴシック" charset="-128"/>
              </a:rPr>
              <a:t> on </a:t>
            </a:r>
            <a:r>
              <a:rPr lang="nl-NL" sz="1200" b="0" i="1" kern="1200" dirty="0" err="1">
                <a:solidFill>
                  <a:schemeClr val="tx1"/>
                </a:solidFill>
                <a:effectLst/>
                <a:latin typeface="Calibri Normal" charset="0"/>
                <a:ea typeface="ＭＳ Ｐゴシック" charset="-128"/>
                <a:cs typeface="ＭＳ Ｐゴシック" charset="-128"/>
              </a:rPr>
              <a:t>the</a:t>
            </a:r>
            <a:r>
              <a:rPr lang="nl-NL" sz="1200" b="0" i="1" kern="1200" dirty="0">
                <a:solidFill>
                  <a:schemeClr val="tx1"/>
                </a:solidFill>
                <a:effectLst/>
                <a:latin typeface="Calibri Normal" charset="0"/>
                <a:ea typeface="ＭＳ Ｐゴシック" charset="-128"/>
                <a:cs typeface="ＭＳ Ｐゴシック" charset="-128"/>
              </a:rPr>
              <a:t> </a:t>
            </a:r>
            <a:r>
              <a:rPr lang="nl-NL" sz="1200" b="0" i="1" kern="1200" dirty="0" err="1">
                <a:solidFill>
                  <a:schemeClr val="tx1"/>
                </a:solidFill>
                <a:effectLst/>
                <a:latin typeface="Calibri Normal" charset="0"/>
                <a:ea typeface="ＭＳ Ｐゴシック" charset="-128"/>
                <a:cs typeface="ＭＳ Ｐゴシック" charset="-128"/>
              </a:rPr>
              <a:t>organization's</a:t>
            </a:r>
            <a:r>
              <a:rPr lang="nl-NL" sz="1200" b="0" i="1" kern="1200" dirty="0">
                <a:solidFill>
                  <a:schemeClr val="tx1"/>
                </a:solidFill>
                <a:effectLst/>
                <a:latin typeface="Calibri Normal" charset="0"/>
                <a:ea typeface="ＭＳ Ｐゴシック" charset="-128"/>
                <a:cs typeface="ＭＳ Ｐゴシック" charset="-128"/>
              </a:rPr>
              <a:t> data.</a:t>
            </a:r>
          </a:p>
          <a:p>
            <a:r>
              <a:rPr lang="nl-NL" sz="1200" b="0" i="1" kern="1200" dirty="0">
                <a:solidFill>
                  <a:schemeClr val="tx1"/>
                </a:solidFill>
                <a:effectLst/>
                <a:latin typeface="Calibri Normal" charset="0"/>
                <a:ea typeface="ＭＳ Ｐゴシック" charset="-128"/>
              </a:rPr>
              <a:t>See </a:t>
            </a:r>
            <a:r>
              <a:rPr lang="nl-NL" sz="1200" b="0" i="1" kern="1200" dirty="0" err="1">
                <a:solidFill>
                  <a:schemeClr val="tx1"/>
                </a:solidFill>
                <a:effectLst/>
                <a:latin typeface="Calibri Normal" charset="0"/>
                <a:ea typeface="ＭＳ Ｐゴシック" charset="-128"/>
              </a:rPr>
              <a:t>also</a:t>
            </a:r>
            <a:r>
              <a:rPr lang="nl-NL" sz="1200" b="0" i="1" kern="1200" dirty="0">
                <a:solidFill>
                  <a:schemeClr val="tx1"/>
                </a:solidFill>
                <a:effectLst/>
                <a:latin typeface="Calibri Normal" charset="0"/>
                <a:ea typeface="ＭＳ Ｐゴシック" charset="-128"/>
              </a:rPr>
              <a:t>: </a:t>
            </a:r>
            <a:r>
              <a:rPr lang="nl-NL" dirty="0">
                <a:hlinkClick r:id="rId3"/>
              </a:rPr>
              <a:t>https://en.wikipedia.org/wiki/Control_chart</a:t>
            </a:r>
            <a:endParaRPr lang="nl-NL" dirty="0"/>
          </a:p>
          <a:p>
            <a:r>
              <a:rPr lang="nl-NL" sz="1200" b="0" i="0" kern="1200" dirty="0" err="1">
                <a:solidFill>
                  <a:schemeClr val="tx1"/>
                </a:solidFill>
                <a:effectLst/>
                <a:latin typeface="Calibri Normal" charset="0"/>
                <a:ea typeface="ＭＳ Ｐゴシック" charset="-128"/>
                <a:cs typeface="ＭＳ Ｐゴシック" charset="-128"/>
              </a:rPr>
              <a:t>If</a:t>
            </a:r>
            <a:r>
              <a:rPr lang="nl-NL" sz="1200" b="0" i="0" kern="1200" dirty="0">
                <a:solidFill>
                  <a:schemeClr val="tx1"/>
                </a:solidFill>
                <a:effectLst/>
                <a:latin typeface="Calibri Normal" charset="0"/>
                <a:ea typeface="ＭＳ Ｐゴシック" charset="-128"/>
                <a:cs typeface="ＭＳ Ｐゴシック" charset="-128"/>
              </a:rPr>
              <a:t> </a:t>
            </a:r>
            <a:r>
              <a:rPr lang="nl-NL" sz="1200" b="0" i="0" kern="1200" dirty="0" err="1">
                <a:solidFill>
                  <a:schemeClr val="tx1"/>
                </a:solidFill>
                <a:effectLst/>
                <a:latin typeface="Calibri Normal" charset="0"/>
                <a:ea typeface="ＭＳ Ｐゴシック" charset="-128"/>
                <a:cs typeface="ＭＳ Ｐゴシック" charset="-128"/>
              </a:rPr>
              <a:t>the</a:t>
            </a:r>
            <a:r>
              <a:rPr lang="nl-NL" sz="1200" b="0" i="0" kern="1200" dirty="0">
                <a:solidFill>
                  <a:schemeClr val="tx1"/>
                </a:solidFill>
                <a:effectLst/>
                <a:latin typeface="Calibri Normal" charset="0"/>
                <a:ea typeface="ＭＳ Ｐゴシック" charset="-128"/>
                <a:cs typeface="ＭＳ Ｐゴシック" charset="-128"/>
              </a:rPr>
              <a:t> </a:t>
            </a:r>
            <a:r>
              <a:rPr lang="nl-NL" sz="1200" b="0" i="0" kern="1200" dirty="0" err="1">
                <a:solidFill>
                  <a:schemeClr val="tx1"/>
                </a:solidFill>
                <a:effectLst/>
                <a:latin typeface="Calibri Normal" charset="0"/>
                <a:ea typeface="ＭＳ Ｐゴシック" charset="-128"/>
                <a:cs typeface="ＭＳ Ｐゴシック" charset="-128"/>
              </a:rPr>
              <a:t>process</a:t>
            </a:r>
            <a:r>
              <a:rPr lang="nl-NL" sz="1200" b="0" i="0" kern="1200" dirty="0">
                <a:solidFill>
                  <a:schemeClr val="tx1"/>
                </a:solidFill>
                <a:effectLst/>
                <a:latin typeface="Calibri Normal" charset="0"/>
                <a:ea typeface="ＭＳ Ｐゴシック" charset="-128"/>
                <a:cs typeface="ＭＳ Ｐゴシック" charset="-128"/>
              </a:rPr>
              <a:t> is in control (</a:t>
            </a:r>
            <a:r>
              <a:rPr lang="nl-NL" sz="1200" b="0" i="0" kern="1200" dirty="0" err="1">
                <a:solidFill>
                  <a:schemeClr val="tx1"/>
                </a:solidFill>
                <a:effectLst/>
                <a:latin typeface="Calibri Normal" charset="0"/>
                <a:ea typeface="ＭＳ Ｐゴシック" charset="-128"/>
                <a:cs typeface="ＭＳ Ｐゴシック" charset="-128"/>
              </a:rPr>
              <a:t>and</a:t>
            </a:r>
            <a:r>
              <a:rPr lang="nl-NL" sz="1200" b="0" i="0" kern="1200" dirty="0">
                <a:solidFill>
                  <a:schemeClr val="tx1"/>
                </a:solidFill>
                <a:effectLst/>
                <a:latin typeface="Calibri Normal" charset="0"/>
                <a:ea typeface="ＭＳ Ｐゴシック" charset="-128"/>
                <a:cs typeface="ＭＳ Ｐゴシック" charset="-128"/>
              </a:rPr>
              <a:t> </a:t>
            </a:r>
            <a:r>
              <a:rPr lang="nl-NL" sz="1200" b="0" i="0" kern="1200" dirty="0" err="1">
                <a:solidFill>
                  <a:schemeClr val="tx1"/>
                </a:solidFill>
                <a:effectLst/>
                <a:latin typeface="Calibri Normal" charset="0"/>
                <a:ea typeface="ＭＳ Ｐゴシック" charset="-128"/>
                <a:cs typeface="ＭＳ Ｐゴシック" charset="-128"/>
              </a:rPr>
              <a:t>the</a:t>
            </a:r>
            <a:r>
              <a:rPr lang="nl-NL" sz="1200" b="0" i="0" kern="1200" dirty="0">
                <a:solidFill>
                  <a:schemeClr val="tx1"/>
                </a:solidFill>
                <a:effectLst/>
                <a:latin typeface="Calibri Normal" charset="0"/>
                <a:ea typeface="ＭＳ Ｐゴシック" charset="-128"/>
                <a:cs typeface="ＭＳ Ｐゴシック" charset="-128"/>
              </a:rPr>
              <a:t> </a:t>
            </a:r>
            <a:r>
              <a:rPr lang="nl-NL" sz="1200" b="0" i="0" kern="1200" dirty="0" err="1">
                <a:solidFill>
                  <a:schemeClr val="tx1"/>
                </a:solidFill>
                <a:effectLst/>
                <a:latin typeface="Calibri Normal" charset="0"/>
                <a:ea typeface="ＭＳ Ｐゴシック" charset="-128"/>
                <a:cs typeface="ＭＳ Ｐゴシック" charset="-128"/>
              </a:rPr>
              <a:t>process</a:t>
            </a:r>
            <a:r>
              <a:rPr lang="nl-NL" sz="1200" b="0" i="0" kern="1200" dirty="0">
                <a:solidFill>
                  <a:schemeClr val="tx1"/>
                </a:solidFill>
                <a:effectLst/>
                <a:latin typeface="Calibri Normal" charset="0"/>
                <a:ea typeface="ＭＳ Ｐゴシック" charset="-128"/>
                <a:cs typeface="ＭＳ Ｐゴシック" charset="-128"/>
              </a:rPr>
              <a:t> </a:t>
            </a:r>
            <a:r>
              <a:rPr lang="nl-NL" sz="1200" b="0" i="0" kern="1200" dirty="0" err="1">
                <a:solidFill>
                  <a:schemeClr val="tx1"/>
                </a:solidFill>
                <a:effectLst/>
                <a:latin typeface="Calibri Normal" charset="0"/>
                <a:ea typeface="ＭＳ Ｐゴシック" charset="-128"/>
                <a:cs typeface="ＭＳ Ｐゴシック" charset="-128"/>
              </a:rPr>
              <a:t>statistic</a:t>
            </a:r>
            <a:r>
              <a:rPr lang="nl-NL" sz="1200" b="0" i="0" kern="1200" dirty="0">
                <a:solidFill>
                  <a:schemeClr val="tx1"/>
                </a:solidFill>
                <a:effectLst/>
                <a:latin typeface="Calibri Normal" charset="0"/>
                <a:ea typeface="ＭＳ Ｐゴシック" charset="-128"/>
                <a:cs typeface="ＭＳ Ｐゴシック" charset="-128"/>
              </a:rPr>
              <a:t> is </a:t>
            </a:r>
            <a:r>
              <a:rPr lang="nl-NL" sz="1200" b="0" i="0" kern="1200" dirty="0" err="1">
                <a:solidFill>
                  <a:schemeClr val="tx1"/>
                </a:solidFill>
                <a:effectLst/>
                <a:latin typeface="Calibri Normal" charset="0"/>
                <a:ea typeface="ＭＳ Ｐゴシック" charset="-128"/>
                <a:cs typeface="ＭＳ Ｐゴシック" charset="-128"/>
              </a:rPr>
              <a:t>normal</a:t>
            </a:r>
            <a:r>
              <a:rPr lang="nl-NL" sz="1200" b="0" i="0" kern="1200" dirty="0">
                <a:solidFill>
                  <a:schemeClr val="tx1"/>
                </a:solidFill>
                <a:effectLst/>
                <a:latin typeface="Calibri Normal" charset="0"/>
                <a:ea typeface="ＭＳ Ｐゴシック" charset="-128"/>
                <a:cs typeface="ＭＳ Ｐゴシック" charset="-128"/>
              </a:rPr>
              <a:t>), 99.7300% of </a:t>
            </a:r>
            <a:r>
              <a:rPr lang="nl-NL" sz="1200" b="0" i="0" kern="1200" dirty="0" err="1">
                <a:solidFill>
                  <a:schemeClr val="tx1"/>
                </a:solidFill>
                <a:effectLst/>
                <a:latin typeface="Calibri Normal" charset="0"/>
                <a:ea typeface="ＭＳ Ｐゴシック" charset="-128"/>
                <a:cs typeface="ＭＳ Ｐゴシック" charset="-128"/>
              </a:rPr>
              <a:t>all</a:t>
            </a:r>
            <a:r>
              <a:rPr lang="nl-NL" sz="1200" b="0" i="0" kern="1200" dirty="0">
                <a:solidFill>
                  <a:schemeClr val="tx1"/>
                </a:solidFill>
                <a:effectLst/>
                <a:latin typeface="Calibri Normal" charset="0"/>
                <a:ea typeface="ＭＳ Ｐゴシック" charset="-128"/>
                <a:cs typeface="ＭＳ Ｐゴシック" charset="-128"/>
              </a:rPr>
              <a:t> </a:t>
            </a:r>
            <a:r>
              <a:rPr lang="nl-NL" sz="1200" b="0" i="0" kern="1200" dirty="0" err="1">
                <a:solidFill>
                  <a:schemeClr val="tx1"/>
                </a:solidFill>
                <a:effectLst/>
                <a:latin typeface="Calibri Normal" charset="0"/>
                <a:ea typeface="ＭＳ Ｐゴシック" charset="-128"/>
                <a:cs typeface="ＭＳ Ｐゴシック" charset="-128"/>
              </a:rPr>
              <a:t>the</a:t>
            </a:r>
            <a:r>
              <a:rPr lang="nl-NL" sz="1200" b="0" i="0" kern="1200" dirty="0">
                <a:solidFill>
                  <a:schemeClr val="tx1"/>
                </a:solidFill>
                <a:effectLst/>
                <a:latin typeface="Calibri Normal" charset="0"/>
                <a:ea typeface="ＭＳ Ｐゴシック" charset="-128"/>
                <a:cs typeface="ＭＳ Ｐゴシック" charset="-128"/>
              </a:rPr>
              <a:t> points </a:t>
            </a:r>
            <a:r>
              <a:rPr lang="nl-NL" sz="1200" b="0" i="0" kern="1200" dirty="0" err="1">
                <a:solidFill>
                  <a:schemeClr val="tx1"/>
                </a:solidFill>
                <a:effectLst/>
                <a:latin typeface="Calibri Normal" charset="0"/>
                <a:ea typeface="ＭＳ Ｐゴシック" charset="-128"/>
                <a:cs typeface="ＭＳ Ｐゴシック" charset="-128"/>
              </a:rPr>
              <a:t>will</a:t>
            </a:r>
            <a:r>
              <a:rPr lang="nl-NL" sz="1200" b="0" i="0" kern="1200" dirty="0">
                <a:solidFill>
                  <a:schemeClr val="tx1"/>
                </a:solidFill>
                <a:effectLst/>
                <a:latin typeface="Calibri Normal" charset="0"/>
                <a:ea typeface="ＭＳ Ｐゴシック" charset="-128"/>
                <a:cs typeface="ＭＳ Ｐゴシック" charset="-128"/>
              </a:rPr>
              <a:t> </a:t>
            </a:r>
            <a:r>
              <a:rPr lang="nl-NL" sz="1200" b="0" i="0" kern="1200" dirty="0" err="1">
                <a:solidFill>
                  <a:schemeClr val="tx1"/>
                </a:solidFill>
                <a:effectLst/>
                <a:latin typeface="Calibri Normal" charset="0"/>
                <a:ea typeface="ＭＳ Ｐゴシック" charset="-128"/>
                <a:cs typeface="ＭＳ Ｐゴシック" charset="-128"/>
              </a:rPr>
              <a:t>fall</a:t>
            </a:r>
            <a:r>
              <a:rPr lang="nl-NL" sz="1200" b="0" i="0" kern="1200" dirty="0">
                <a:solidFill>
                  <a:schemeClr val="tx1"/>
                </a:solidFill>
                <a:effectLst/>
                <a:latin typeface="Calibri Normal" charset="0"/>
                <a:ea typeface="ＭＳ Ｐゴシック" charset="-128"/>
                <a:cs typeface="ＭＳ Ｐゴシック" charset="-128"/>
              </a:rPr>
              <a:t> </a:t>
            </a:r>
            <a:r>
              <a:rPr lang="nl-NL" sz="1200" b="0" i="0" kern="1200" dirty="0" err="1">
                <a:solidFill>
                  <a:schemeClr val="tx1"/>
                </a:solidFill>
                <a:effectLst/>
                <a:latin typeface="Calibri Normal" charset="0"/>
                <a:ea typeface="ＭＳ Ｐゴシック" charset="-128"/>
                <a:cs typeface="ＭＳ Ｐゴシック" charset="-128"/>
              </a:rPr>
              <a:t>between</a:t>
            </a:r>
            <a:r>
              <a:rPr lang="nl-NL" sz="1200" b="0" i="0" kern="1200" dirty="0">
                <a:solidFill>
                  <a:schemeClr val="tx1"/>
                </a:solidFill>
                <a:effectLst/>
                <a:latin typeface="Calibri Normal" charset="0"/>
                <a:ea typeface="ＭＳ Ｐゴシック" charset="-128"/>
                <a:cs typeface="ＭＳ Ｐゴシック" charset="-128"/>
              </a:rPr>
              <a:t> </a:t>
            </a:r>
            <a:r>
              <a:rPr lang="nl-NL" sz="1200" b="0" i="0" kern="1200" dirty="0" err="1">
                <a:solidFill>
                  <a:schemeClr val="tx1"/>
                </a:solidFill>
                <a:effectLst/>
                <a:latin typeface="Calibri Normal" charset="0"/>
                <a:ea typeface="ＭＳ Ｐゴシック" charset="-128"/>
                <a:cs typeface="ＭＳ Ｐゴシック" charset="-128"/>
              </a:rPr>
              <a:t>the</a:t>
            </a:r>
            <a:r>
              <a:rPr lang="nl-NL" sz="1200" b="0" i="0" kern="1200" dirty="0">
                <a:solidFill>
                  <a:schemeClr val="tx1"/>
                </a:solidFill>
                <a:effectLst/>
                <a:latin typeface="Calibri Normal" charset="0"/>
                <a:ea typeface="ＭＳ Ｐゴシック" charset="-128"/>
                <a:cs typeface="ＭＳ Ｐゴシック" charset="-128"/>
              </a:rPr>
              <a:t> control </a:t>
            </a:r>
            <a:r>
              <a:rPr lang="nl-NL" sz="1200" b="0" i="0" kern="1200" dirty="0" err="1">
                <a:solidFill>
                  <a:schemeClr val="tx1"/>
                </a:solidFill>
                <a:effectLst/>
                <a:latin typeface="Calibri Normal" charset="0"/>
                <a:ea typeface="ＭＳ Ｐゴシック" charset="-128"/>
                <a:cs typeface="ＭＳ Ｐゴシック" charset="-128"/>
              </a:rPr>
              <a:t>limits</a:t>
            </a:r>
            <a:r>
              <a:rPr lang="nl-NL" sz="1200" b="0" i="0" kern="1200" dirty="0">
                <a:solidFill>
                  <a:schemeClr val="tx1"/>
                </a:solidFill>
                <a:effectLst/>
                <a:latin typeface="Calibri Normal" charset="0"/>
                <a:ea typeface="ＭＳ Ｐゴシック" charset="-128"/>
                <a:cs typeface="ＭＳ Ｐゴシック" charset="-128"/>
              </a:rPr>
              <a:t>. </a:t>
            </a:r>
            <a:r>
              <a:rPr lang="nl-NL" sz="1200" b="0" i="0" kern="1200" dirty="0" err="1">
                <a:solidFill>
                  <a:schemeClr val="tx1"/>
                </a:solidFill>
                <a:effectLst/>
                <a:latin typeface="Calibri Normal" charset="0"/>
                <a:ea typeface="ＭＳ Ｐゴシック" charset="-128"/>
                <a:cs typeface="ＭＳ Ｐゴシック" charset="-128"/>
              </a:rPr>
              <a:t>Any</a:t>
            </a:r>
            <a:r>
              <a:rPr lang="nl-NL" sz="1200" b="0" i="0" kern="1200" dirty="0">
                <a:solidFill>
                  <a:schemeClr val="tx1"/>
                </a:solidFill>
                <a:effectLst/>
                <a:latin typeface="Calibri Normal" charset="0"/>
                <a:ea typeface="ＭＳ Ｐゴシック" charset="-128"/>
                <a:cs typeface="ＭＳ Ｐゴシック" charset="-128"/>
              </a:rPr>
              <a:t> </a:t>
            </a:r>
            <a:r>
              <a:rPr lang="nl-NL" sz="1200" b="0" i="0" kern="1200" dirty="0" err="1">
                <a:solidFill>
                  <a:schemeClr val="tx1"/>
                </a:solidFill>
                <a:effectLst/>
                <a:latin typeface="Calibri Normal" charset="0"/>
                <a:ea typeface="ＭＳ Ｐゴシック" charset="-128"/>
                <a:cs typeface="ＭＳ Ｐゴシック" charset="-128"/>
              </a:rPr>
              <a:t>observations</a:t>
            </a:r>
            <a:r>
              <a:rPr lang="nl-NL" sz="1200" b="0" i="0" kern="1200" dirty="0">
                <a:solidFill>
                  <a:schemeClr val="tx1"/>
                </a:solidFill>
                <a:effectLst/>
                <a:latin typeface="Calibri Normal" charset="0"/>
                <a:ea typeface="ＭＳ Ｐゴシック" charset="-128"/>
                <a:cs typeface="ＭＳ Ｐゴシック" charset="-128"/>
              </a:rPr>
              <a:t> </a:t>
            </a:r>
            <a:r>
              <a:rPr lang="nl-NL" sz="1200" b="0" i="0" kern="1200" dirty="0" err="1">
                <a:solidFill>
                  <a:schemeClr val="tx1"/>
                </a:solidFill>
                <a:effectLst/>
                <a:latin typeface="Calibri Normal" charset="0"/>
                <a:ea typeface="ＭＳ Ｐゴシック" charset="-128"/>
                <a:cs typeface="ＭＳ Ｐゴシック" charset="-128"/>
              </a:rPr>
              <a:t>outside</a:t>
            </a:r>
            <a:r>
              <a:rPr lang="nl-NL" sz="1200" b="0" i="0" kern="1200" dirty="0">
                <a:solidFill>
                  <a:schemeClr val="tx1"/>
                </a:solidFill>
                <a:effectLst/>
                <a:latin typeface="Calibri Normal" charset="0"/>
                <a:ea typeface="ＭＳ Ｐゴシック" charset="-128"/>
                <a:cs typeface="ＭＳ Ｐゴシック" charset="-128"/>
              </a:rPr>
              <a:t> </a:t>
            </a:r>
            <a:r>
              <a:rPr lang="nl-NL" sz="1200" b="0" i="0" kern="1200" dirty="0" err="1">
                <a:solidFill>
                  <a:schemeClr val="tx1"/>
                </a:solidFill>
                <a:effectLst/>
                <a:latin typeface="Calibri Normal" charset="0"/>
                <a:ea typeface="ＭＳ Ｐゴシック" charset="-128"/>
                <a:cs typeface="ＭＳ Ｐゴシック" charset="-128"/>
              </a:rPr>
              <a:t>the</a:t>
            </a:r>
            <a:r>
              <a:rPr lang="nl-NL" sz="1200" b="0" i="0" kern="1200" dirty="0">
                <a:solidFill>
                  <a:schemeClr val="tx1"/>
                </a:solidFill>
                <a:effectLst/>
                <a:latin typeface="Calibri Normal" charset="0"/>
                <a:ea typeface="ＭＳ Ｐゴシック" charset="-128"/>
                <a:cs typeface="ＭＳ Ｐゴシック" charset="-128"/>
              </a:rPr>
              <a:t> </a:t>
            </a:r>
            <a:r>
              <a:rPr lang="nl-NL" sz="1200" b="0" i="0" kern="1200" dirty="0" err="1">
                <a:solidFill>
                  <a:schemeClr val="tx1"/>
                </a:solidFill>
                <a:effectLst/>
                <a:latin typeface="Calibri Normal" charset="0"/>
                <a:ea typeface="ＭＳ Ｐゴシック" charset="-128"/>
                <a:cs typeface="ＭＳ Ｐゴシック" charset="-128"/>
              </a:rPr>
              <a:t>limits</a:t>
            </a:r>
            <a:r>
              <a:rPr lang="nl-NL" sz="1200" b="0" i="0" kern="1200" dirty="0">
                <a:solidFill>
                  <a:schemeClr val="tx1"/>
                </a:solidFill>
                <a:effectLst/>
                <a:latin typeface="Calibri Normal" charset="0"/>
                <a:ea typeface="ＭＳ Ｐゴシック" charset="-128"/>
                <a:cs typeface="ＭＳ Ｐゴシック" charset="-128"/>
              </a:rPr>
              <a:t>, or </a:t>
            </a:r>
            <a:r>
              <a:rPr lang="nl-NL" sz="1200" b="0" i="0" kern="1200" dirty="0" err="1">
                <a:solidFill>
                  <a:schemeClr val="tx1"/>
                </a:solidFill>
                <a:effectLst/>
                <a:latin typeface="Calibri Normal" charset="0"/>
                <a:ea typeface="ＭＳ Ｐゴシック" charset="-128"/>
                <a:cs typeface="ＭＳ Ｐゴシック" charset="-128"/>
              </a:rPr>
              <a:t>systematic</a:t>
            </a:r>
            <a:r>
              <a:rPr lang="nl-NL" sz="1200" b="0" i="0" kern="1200" dirty="0">
                <a:solidFill>
                  <a:schemeClr val="tx1"/>
                </a:solidFill>
                <a:effectLst/>
                <a:latin typeface="Calibri Normal" charset="0"/>
                <a:ea typeface="ＭＳ Ｐゴシック" charset="-128"/>
                <a:cs typeface="ＭＳ Ｐゴシック" charset="-128"/>
              </a:rPr>
              <a:t> </a:t>
            </a:r>
            <a:r>
              <a:rPr lang="nl-NL" sz="1200" b="0" i="0" kern="1200" dirty="0" err="1">
                <a:solidFill>
                  <a:schemeClr val="tx1"/>
                </a:solidFill>
                <a:effectLst/>
                <a:latin typeface="Calibri Normal" charset="0"/>
                <a:ea typeface="ＭＳ Ｐゴシック" charset="-128"/>
                <a:cs typeface="ＭＳ Ｐゴシック" charset="-128"/>
              </a:rPr>
              <a:t>patterns</a:t>
            </a:r>
            <a:r>
              <a:rPr lang="nl-NL" sz="1200" b="0" i="0" kern="1200" dirty="0">
                <a:solidFill>
                  <a:schemeClr val="tx1"/>
                </a:solidFill>
                <a:effectLst/>
                <a:latin typeface="Calibri Normal" charset="0"/>
                <a:ea typeface="ＭＳ Ｐゴシック" charset="-128"/>
                <a:cs typeface="ＭＳ Ｐゴシック" charset="-128"/>
              </a:rPr>
              <a:t> </a:t>
            </a:r>
            <a:r>
              <a:rPr lang="nl-NL" sz="1200" b="0" i="0" kern="1200" dirty="0" err="1">
                <a:solidFill>
                  <a:schemeClr val="tx1"/>
                </a:solidFill>
                <a:effectLst/>
                <a:latin typeface="Calibri Normal" charset="0"/>
                <a:ea typeface="ＭＳ Ｐゴシック" charset="-128"/>
                <a:cs typeface="ＭＳ Ｐゴシック" charset="-128"/>
              </a:rPr>
              <a:t>within</a:t>
            </a:r>
            <a:r>
              <a:rPr lang="nl-NL" sz="1200" b="0" i="0" kern="1200" dirty="0">
                <a:solidFill>
                  <a:schemeClr val="tx1"/>
                </a:solidFill>
                <a:effectLst/>
                <a:latin typeface="Calibri Normal" charset="0"/>
                <a:ea typeface="ＭＳ Ｐゴシック" charset="-128"/>
                <a:cs typeface="ＭＳ Ｐゴシック" charset="-128"/>
              </a:rPr>
              <a:t>, </a:t>
            </a:r>
            <a:r>
              <a:rPr lang="nl-NL" sz="1200" b="0" i="0" kern="1200" dirty="0" err="1">
                <a:solidFill>
                  <a:schemeClr val="tx1"/>
                </a:solidFill>
                <a:effectLst/>
                <a:latin typeface="Calibri Normal" charset="0"/>
                <a:ea typeface="ＭＳ Ｐゴシック" charset="-128"/>
                <a:cs typeface="ＭＳ Ｐゴシック" charset="-128"/>
              </a:rPr>
              <a:t>suggest</a:t>
            </a:r>
            <a:r>
              <a:rPr lang="nl-NL" sz="1200" b="0" i="0" kern="1200" dirty="0">
                <a:solidFill>
                  <a:schemeClr val="tx1"/>
                </a:solidFill>
                <a:effectLst/>
                <a:latin typeface="Calibri Normal" charset="0"/>
                <a:ea typeface="ＭＳ Ｐゴシック" charset="-128"/>
                <a:cs typeface="ＭＳ Ｐゴシック" charset="-128"/>
              </a:rPr>
              <a:t> </a:t>
            </a:r>
            <a:r>
              <a:rPr lang="nl-NL" sz="1200" b="0" i="0" kern="1200" dirty="0" err="1">
                <a:solidFill>
                  <a:schemeClr val="tx1"/>
                </a:solidFill>
                <a:effectLst/>
                <a:latin typeface="Calibri Normal" charset="0"/>
                <a:ea typeface="ＭＳ Ｐゴシック" charset="-128"/>
                <a:cs typeface="ＭＳ Ｐゴシック" charset="-128"/>
              </a:rPr>
              <a:t>the</a:t>
            </a:r>
            <a:r>
              <a:rPr lang="nl-NL" sz="1200" b="0" i="0" kern="1200" dirty="0">
                <a:solidFill>
                  <a:schemeClr val="tx1"/>
                </a:solidFill>
                <a:effectLst/>
                <a:latin typeface="Calibri Normal" charset="0"/>
                <a:ea typeface="ＭＳ Ｐゴシック" charset="-128"/>
                <a:cs typeface="ＭＳ Ｐゴシック" charset="-128"/>
              </a:rPr>
              <a:t> </a:t>
            </a:r>
            <a:r>
              <a:rPr lang="nl-NL" sz="1200" b="0" i="0" kern="1200" dirty="0" err="1">
                <a:solidFill>
                  <a:schemeClr val="tx1"/>
                </a:solidFill>
                <a:effectLst/>
                <a:latin typeface="Calibri Normal" charset="0"/>
                <a:ea typeface="ＭＳ Ｐゴシック" charset="-128"/>
                <a:cs typeface="ＭＳ Ｐゴシック" charset="-128"/>
              </a:rPr>
              <a:t>introduction</a:t>
            </a:r>
            <a:r>
              <a:rPr lang="nl-NL" sz="1200" b="0" i="0" kern="1200" dirty="0">
                <a:solidFill>
                  <a:schemeClr val="tx1"/>
                </a:solidFill>
                <a:effectLst/>
                <a:latin typeface="Calibri Normal" charset="0"/>
                <a:ea typeface="ＭＳ Ｐゴシック" charset="-128"/>
                <a:cs typeface="ＭＳ Ｐゴシック" charset="-128"/>
              </a:rPr>
              <a:t> of a new (</a:t>
            </a:r>
            <a:r>
              <a:rPr lang="nl-NL" sz="1200" b="0" i="0" kern="1200" dirty="0" err="1">
                <a:solidFill>
                  <a:schemeClr val="tx1"/>
                </a:solidFill>
                <a:effectLst/>
                <a:latin typeface="Calibri Normal" charset="0"/>
                <a:ea typeface="ＭＳ Ｐゴシック" charset="-128"/>
                <a:cs typeface="ＭＳ Ｐゴシック" charset="-128"/>
              </a:rPr>
              <a:t>and</a:t>
            </a:r>
            <a:r>
              <a:rPr lang="nl-NL" sz="1200" b="0" i="0" kern="1200" dirty="0">
                <a:solidFill>
                  <a:schemeClr val="tx1"/>
                </a:solidFill>
                <a:effectLst/>
                <a:latin typeface="Calibri Normal" charset="0"/>
                <a:ea typeface="ＭＳ Ｐゴシック" charset="-128"/>
                <a:cs typeface="ＭＳ Ｐゴシック" charset="-128"/>
              </a:rPr>
              <a:t> </a:t>
            </a:r>
            <a:r>
              <a:rPr lang="nl-NL" sz="1200" b="0" i="0" kern="1200" dirty="0" err="1">
                <a:solidFill>
                  <a:schemeClr val="tx1"/>
                </a:solidFill>
                <a:effectLst/>
                <a:latin typeface="Calibri Normal" charset="0"/>
                <a:ea typeface="ＭＳ Ｐゴシック" charset="-128"/>
                <a:cs typeface="ＭＳ Ｐゴシック" charset="-128"/>
              </a:rPr>
              <a:t>likely</a:t>
            </a:r>
            <a:r>
              <a:rPr lang="nl-NL" sz="1200" b="0" i="0" kern="1200" dirty="0">
                <a:solidFill>
                  <a:schemeClr val="tx1"/>
                </a:solidFill>
                <a:effectLst/>
                <a:latin typeface="Calibri Normal" charset="0"/>
                <a:ea typeface="ＭＳ Ｐゴシック" charset="-128"/>
                <a:cs typeface="ＭＳ Ｐゴシック" charset="-128"/>
              </a:rPr>
              <a:t> </a:t>
            </a:r>
            <a:r>
              <a:rPr lang="nl-NL" sz="1200" b="0" i="0" kern="1200" dirty="0" err="1">
                <a:solidFill>
                  <a:schemeClr val="tx1"/>
                </a:solidFill>
                <a:effectLst/>
                <a:latin typeface="Calibri Normal" charset="0"/>
                <a:ea typeface="ＭＳ Ｐゴシック" charset="-128"/>
                <a:cs typeface="ＭＳ Ｐゴシック" charset="-128"/>
              </a:rPr>
              <a:t>unanticipated</a:t>
            </a:r>
            <a:r>
              <a:rPr lang="nl-NL" sz="1200" b="0" i="0" kern="1200" dirty="0">
                <a:solidFill>
                  <a:schemeClr val="tx1"/>
                </a:solidFill>
                <a:effectLst/>
                <a:latin typeface="Calibri Normal" charset="0"/>
                <a:ea typeface="ＭＳ Ｐゴシック" charset="-128"/>
                <a:cs typeface="ＭＳ Ｐゴシック" charset="-128"/>
              </a:rPr>
              <a:t>) source of </a:t>
            </a:r>
            <a:r>
              <a:rPr lang="nl-NL" sz="1200" b="0" i="0" kern="1200" dirty="0" err="1">
                <a:solidFill>
                  <a:schemeClr val="tx1"/>
                </a:solidFill>
                <a:effectLst/>
                <a:latin typeface="Calibri Normal" charset="0"/>
                <a:ea typeface="ＭＳ Ｐゴシック" charset="-128"/>
                <a:cs typeface="ＭＳ Ｐゴシック" charset="-128"/>
              </a:rPr>
              <a:t>variation</a:t>
            </a:r>
            <a:r>
              <a:rPr lang="nl-NL" sz="1200" b="0" i="0" kern="1200" dirty="0">
                <a:solidFill>
                  <a:schemeClr val="tx1"/>
                </a:solidFill>
                <a:effectLst/>
                <a:latin typeface="Calibri Normal" charset="0"/>
                <a:ea typeface="ＭＳ Ｐゴシック" charset="-128"/>
                <a:cs typeface="ＭＳ Ｐゴシック" charset="-128"/>
              </a:rPr>
              <a:t>, </a:t>
            </a:r>
            <a:r>
              <a:rPr lang="nl-NL" sz="1200" b="0" i="0" kern="1200" dirty="0" err="1">
                <a:solidFill>
                  <a:schemeClr val="tx1"/>
                </a:solidFill>
                <a:effectLst/>
                <a:latin typeface="Calibri Normal" charset="0"/>
                <a:ea typeface="ＭＳ Ｐゴシック" charset="-128"/>
                <a:cs typeface="ＭＳ Ｐゴシック" charset="-128"/>
              </a:rPr>
              <a:t>known</a:t>
            </a:r>
            <a:r>
              <a:rPr lang="nl-NL" sz="1200" b="0" i="0" kern="1200" dirty="0">
                <a:solidFill>
                  <a:schemeClr val="tx1"/>
                </a:solidFill>
                <a:effectLst/>
                <a:latin typeface="Calibri Normal" charset="0"/>
                <a:ea typeface="ＭＳ Ｐゴシック" charset="-128"/>
                <a:cs typeface="ＭＳ Ｐゴシック" charset="-128"/>
              </a:rPr>
              <a:t> as a </a:t>
            </a:r>
            <a:r>
              <a:rPr lang="nl-NL" sz="1200" b="0" i="0" u="none" strike="noStrike" kern="1200" dirty="0">
                <a:solidFill>
                  <a:schemeClr val="tx1"/>
                </a:solidFill>
                <a:effectLst/>
                <a:latin typeface="Calibri Normal" charset="0"/>
                <a:ea typeface="ＭＳ Ｐゴシック" charset="-128"/>
                <a:cs typeface="ＭＳ Ｐゴシック" charset="-128"/>
                <a:hlinkClick r:id="rId4" tooltip="Common- and special-causes"/>
              </a:rPr>
              <a:t>special-cause</a:t>
            </a:r>
            <a:r>
              <a:rPr lang="nl-NL" sz="1200" b="0" i="0" kern="1200" dirty="0">
                <a:solidFill>
                  <a:schemeClr val="tx1"/>
                </a:solidFill>
                <a:effectLst/>
                <a:latin typeface="Calibri Normal" charset="0"/>
                <a:ea typeface="ＭＳ Ｐゴシック" charset="-128"/>
                <a:cs typeface="ＭＳ Ｐゴシック" charset="-128"/>
              </a:rPr>
              <a:t> </a:t>
            </a:r>
            <a:r>
              <a:rPr lang="nl-NL" sz="1200" b="0" i="0" kern="1200" dirty="0" err="1">
                <a:solidFill>
                  <a:schemeClr val="tx1"/>
                </a:solidFill>
                <a:effectLst/>
                <a:latin typeface="Calibri Normal" charset="0"/>
                <a:ea typeface="ＭＳ Ｐゴシック" charset="-128"/>
                <a:cs typeface="ＭＳ Ｐゴシック" charset="-128"/>
              </a:rPr>
              <a:t>variation</a:t>
            </a:r>
            <a:r>
              <a:rPr lang="nl-NL" sz="1200" b="0" i="0" kern="1200" dirty="0">
                <a:solidFill>
                  <a:schemeClr val="tx1"/>
                </a:solidFill>
                <a:effectLst/>
                <a:latin typeface="Calibri Normal" charset="0"/>
                <a:ea typeface="ＭＳ Ｐゴシック" charset="-128"/>
                <a:cs typeface="ＭＳ Ｐゴシック" charset="-128"/>
              </a:rPr>
              <a:t>. </a:t>
            </a:r>
            <a:r>
              <a:rPr lang="nl-NL" sz="1200" b="0" i="0" kern="1200" dirty="0" err="1">
                <a:solidFill>
                  <a:schemeClr val="tx1"/>
                </a:solidFill>
                <a:effectLst/>
                <a:latin typeface="Calibri Normal" charset="0"/>
                <a:ea typeface="ＭＳ Ｐゴシック" charset="-128"/>
                <a:cs typeface="ＭＳ Ｐゴシック" charset="-128"/>
              </a:rPr>
              <a:t>Since</a:t>
            </a:r>
            <a:r>
              <a:rPr lang="nl-NL" sz="1200" b="0" i="0" kern="1200" dirty="0">
                <a:solidFill>
                  <a:schemeClr val="tx1"/>
                </a:solidFill>
                <a:effectLst/>
                <a:latin typeface="Calibri Normal" charset="0"/>
                <a:ea typeface="ＭＳ Ｐゴシック" charset="-128"/>
                <a:cs typeface="ＭＳ Ｐゴシック" charset="-128"/>
              </a:rPr>
              <a:t> </a:t>
            </a:r>
            <a:r>
              <a:rPr lang="nl-NL" sz="1200" b="0" i="0" kern="1200" dirty="0" err="1">
                <a:solidFill>
                  <a:schemeClr val="tx1"/>
                </a:solidFill>
                <a:effectLst/>
                <a:latin typeface="Calibri Normal" charset="0"/>
                <a:ea typeface="ＭＳ Ｐゴシック" charset="-128"/>
                <a:cs typeface="ＭＳ Ｐゴシック" charset="-128"/>
              </a:rPr>
              <a:t>increased</a:t>
            </a:r>
            <a:r>
              <a:rPr lang="nl-NL" sz="1200" b="0" i="0" kern="1200" dirty="0">
                <a:solidFill>
                  <a:schemeClr val="tx1"/>
                </a:solidFill>
                <a:effectLst/>
                <a:latin typeface="Calibri Normal" charset="0"/>
                <a:ea typeface="ＭＳ Ｐゴシック" charset="-128"/>
                <a:cs typeface="ＭＳ Ｐゴシック" charset="-128"/>
              </a:rPr>
              <a:t> </a:t>
            </a:r>
            <a:r>
              <a:rPr lang="nl-NL" sz="1200" b="0" i="0" kern="1200" dirty="0" err="1">
                <a:solidFill>
                  <a:schemeClr val="tx1"/>
                </a:solidFill>
                <a:effectLst/>
                <a:latin typeface="Calibri Normal" charset="0"/>
                <a:ea typeface="ＭＳ Ｐゴシック" charset="-128"/>
                <a:cs typeface="ＭＳ Ｐゴシック" charset="-128"/>
              </a:rPr>
              <a:t>variation</a:t>
            </a:r>
            <a:r>
              <a:rPr lang="nl-NL" sz="1200" b="0" i="0" kern="1200" dirty="0">
                <a:solidFill>
                  <a:schemeClr val="tx1"/>
                </a:solidFill>
                <a:effectLst/>
                <a:latin typeface="Calibri Normal" charset="0"/>
                <a:ea typeface="ＭＳ Ｐゴシック" charset="-128"/>
                <a:cs typeface="ＭＳ Ｐゴシック" charset="-128"/>
              </a:rPr>
              <a:t> means </a:t>
            </a:r>
            <a:r>
              <a:rPr lang="nl-NL" sz="1200" b="0" i="0" kern="1200" dirty="0" err="1">
                <a:solidFill>
                  <a:schemeClr val="tx1"/>
                </a:solidFill>
                <a:effectLst/>
                <a:latin typeface="Calibri Normal" charset="0"/>
                <a:ea typeface="ＭＳ Ｐゴシック" charset="-128"/>
                <a:cs typeface="ＭＳ Ｐゴシック" charset="-128"/>
              </a:rPr>
              <a:t>increased</a:t>
            </a:r>
            <a:r>
              <a:rPr lang="nl-NL" sz="1200" b="0" i="0" kern="1200" dirty="0">
                <a:solidFill>
                  <a:schemeClr val="tx1"/>
                </a:solidFill>
                <a:effectLst/>
                <a:latin typeface="Calibri Normal" charset="0"/>
                <a:ea typeface="ＭＳ Ｐゴシック" charset="-128"/>
                <a:cs typeface="ＭＳ Ｐゴシック" charset="-128"/>
              </a:rPr>
              <a:t> </a:t>
            </a:r>
            <a:r>
              <a:rPr lang="nl-NL" sz="1200" b="0" i="0" u="none" strike="noStrike" kern="1200" dirty="0">
                <a:solidFill>
                  <a:schemeClr val="tx1"/>
                </a:solidFill>
                <a:effectLst/>
                <a:latin typeface="Calibri Normal" charset="0"/>
                <a:ea typeface="ＭＳ Ｐゴシック" charset="-128"/>
                <a:cs typeface="ＭＳ Ｐゴシック" charset="-128"/>
                <a:hlinkClick r:id="rId5" tooltip="Quality costs"/>
              </a:rPr>
              <a:t>quality costs</a:t>
            </a:r>
            <a:r>
              <a:rPr lang="nl-NL" sz="1200" b="0" i="0" kern="1200" dirty="0">
                <a:solidFill>
                  <a:schemeClr val="tx1"/>
                </a:solidFill>
                <a:effectLst/>
                <a:latin typeface="Calibri Normal" charset="0"/>
                <a:ea typeface="ＭＳ Ｐゴシック" charset="-128"/>
                <a:cs typeface="ＭＳ Ｐゴシック" charset="-128"/>
              </a:rPr>
              <a:t>, a control </a:t>
            </a:r>
            <a:r>
              <a:rPr lang="nl-NL" sz="1200" b="0" i="0" kern="1200" dirty="0" err="1">
                <a:solidFill>
                  <a:schemeClr val="tx1"/>
                </a:solidFill>
                <a:effectLst/>
                <a:latin typeface="Calibri Normal" charset="0"/>
                <a:ea typeface="ＭＳ Ｐゴシック" charset="-128"/>
                <a:cs typeface="ＭＳ Ｐゴシック" charset="-128"/>
              </a:rPr>
              <a:t>chart</a:t>
            </a:r>
            <a:r>
              <a:rPr lang="nl-NL" sz="1200" b="0" i="0" kern="1200" dirty="0">
                <a:solidFill>
                  <a:schemeClr val="tx1"/>
                </a:solidFill>
                <a:effectLst/>
                <a:latin typeface="Calibri Normal" charset="0"/>
                <a:ea typeface="ＭＳ Ｐゴシック" charset="-128"/>
                <a:cs typeface="ＭＳ Ｐゴシック" charset="-128"/>
              </a:rPr>
              <a:t> "</a:t>
            </a:r>
            <a:r>
              <a:rPr lang="nl-NL" sz="1200" b="0" i="0" kern="1200" dirty="0" err="1">
                <a:solidFill>
                  <a:schemeClr val="tx1"/>
                </a:solidFill>
                <a:effectLst/>
                <a:latin typeface="Calibri Normal" charset="0"/>
                <a:ea typeface="ＭＳ Ｐゴシック" charset="-128"/>
                <a:cs typeface="ＭＳ Ｐゴシック" charset="-128"/>
              </a:rPr>
              <a:t>signaling</a:t>
            </a:r>
            <a:r>
              <a:rPr lang="nl-NL" sz="1200" b="0" i="0" kern="1200" dirty="0">
                <a:solidFill>
                  <a:schemeClr val="tx1"/>
                </a:solidFill>
                <a:effectLst/>
                <a:latin typeface="Calibri Normal" charset="0"/>
                <a:ea typeface="ＭＳ Ｐゴシック" charset="-128"/>
                <a:cs typeface="ＭＳ Ｐゴシック" charset="-128"/>
              </a:rPr>
              <a:t>" </a:t>
            </a:r>
            <a:r>
              <a:rPr lang="nl-NL" sz="1200" b="0" i="0" kern="1200" dirty="0" err="1">
                <a:solidFill>
                  <a:schemeClr val="tx1"/>
                </a:solidFill>
                <a:effectLst/>
                <a:latin typeface="Calibri Normal" charset="0"/>
                <a:ea typeface="ＭＳ Ｐゴシック" charset="-128"/>
                <a:cs typeface="ＭＳ Ｐゴシック" charset="-128"/>
              </a:rPr>
              <a:t>the</a:t>
            </a:r>
            <a:r>
              <a:rPr lang="nl-NL" sz="1200" b="0" i="0" kern="1200" dirty="0">
                <a:solidFill>
                  <a:schemeClr val="tx1"/>
                </a:solidFill>
                <a:effectLst/>
                <a:latin typeface="Calibri Normal" charset="0"/>
                <a:ea typeface="ＭＳ Ｐゴシック" charset="-128"/>
                <a:cs typeface="ＭＳ Ｐゴシック" charset="-128"/>
              </a:rPr>
              <a:t> </a:t>
            </a:r>
            <a:r>
              <a:rPr lang="nl-NL" sz="1200" b="0" i="0" kern="1200" dirty="0" err="1">
                <a:solidFill>
                  <a:schemeClr val="tx1"/>
                </a:solidFill>
                <a:effectLst/>
                <a:latin typeface="Calibri Normal" charset="0"/>
                <a:ea typeface="ＭＳ Ｐゴシック" charset="-128"/>
                <a:cs typeface="ＭＳ Ｐゴシック" charset="-128"/>
              </a:rPr>
              <a:t>presence</a:t>
            </a:r>
            <a:r>
              <a:rPr lang="nl-NL" sz="1200" b="0" i="0" kern="1200" dirty="0">
                <a:solidFill>
                  <a:schemeClr val="tx1"/>
                </a:solidFill>
                <a:effectLst/>
                <a:latin typeface="Calibri Normal" charset="0"/>
                <a:ea typeface="ＭＳ Ｐゴシック" charset="-128"/>
                <a:cs typeface="ＭＳ Ｐゴシック" charset="-128"/>
              </a:rPr>
              <a:t> of a special-</a:t>
            </a:r>
            <a:r>
              <a:rPr lang="nl-NL" sz="1200" b="0" i="0" kern="1200" dirty="0" err="1">
                <a:solidFill>
                  <a:schemeClr val="tx1"/>
                </a:solidFill>
                <a:effectLst/>
                <a:latin typeface="Calibri Normal" charset="0"/>
                <a:ea typeface="ＭＳ Ｐゴシック" charset="-128"/>
                <a:cs typeface="ＭＳ Ｐゴシック" charset="-128"/>
              </a:rPr>
              <a:t>cause</a:t>
            </a:r>
            <a:r>
              <a:rPr lang="nl-NL" sz="1200" b="0" i="0" kern="1200" dirty="0">
                <a:solidFill>
                  <a:schemeClr val="tx1"/>
                </a:solidFill>
                <a:effectLst/>
                <a:latin typeface="Calibri Normal" charset="0"/>
                <a:ea typeface="ＭＳ Ｐゴシック" charset="-128"/>
                <a:cs typeface="ＭＳ Ｐゴシック" charset="-128"/>
              </a:rPr>
              <a:t> </a:t>
            </a:r>
            <a:r>
              <a:rPr lang="nl-NL" sz="1200" b="0" i="0" kern="1200" dirty="0" err="1">
                <a:solidFill>
                  <a:schemeClr val="tx1"/>
                </a:solidFill>
                <a:effectLst/>
                <a:latin typeface="Calibri Normal" charset="0"/>
                <a:ea typeface="ＭＳ Ｐゴシック" charset="-128"/>
                <a:cs typeface="ＭＳ Ｐゴシック" charset="-128"/>
              </a:rPr>
              <a:t>requires</a:t>
            </a:r>
            <a:r>
              <a:rPr lang="nl-NL" sz="1200" b="0" i="0" kern="1200" dirty="0">
                <a:solidFill>
                  <a:schemeClr val="tx1"/>
                </a:solidFill>
                <a:effectLst/>
                <a:latin typeface="Calibri Normal" charset="0"/>
                <a:ea typeface="ＭＳ Ｐゴシック" charset="-128"/>
                <a:cs typeface="ＭＳ Ｐゴシック" charset="-128"/>
              </a:rPr>
              <a:t> </a:t>
            </a:r>
            <a:r>
              <a:rPr lang="nl-NL" sz="1200" b="0" i="0" kern="1200" dirty="0" err="1">
                <a:solidFill>
                  <a:schemeClr val="tx1"/>
                </a:solidFill>
                <a:effectLst/>
                <a:latin typeface="Calibri Normal" charset="0"/>
                <a:ea typeface="ＭＳ Ｐゴシック" charset="-128"/>
                <a:cs typeface="ＭＳ Ｐゴシック" charset="-128"/>
              </a:rPr>
              <a:t>immediate</a:t>
            </a:r>
            <a:r>
              <a:rPr lang="nl-NL" sz="1200" b="0" i="0" kern="1200" dirty="0">
                <a:solidFill>
                  <a:schemeClr val="tx1"/>
                </a:solidFill>
                <a:effectLst/>
                <a:latin typeface="Calibri Normal" charset="0"/>
                <a:ea typeface="ＭＳ Ｐゴシック" charset="-128"/>
                <a:cs typeface="ＭＳ Ｐゴシック" charset="-128"/>
              </a:rPr>
              <a:t> </a:t>
            </a:r>
            <a:r>
              <a:rPr lang="nl-NL" sz="1200" b="0" i="0" kern="1200" dirty="0" err="1">
                <a:solidFill>
                  <a:schemeClr val="tx1"/>
                </a:solidFill>
                <a:effectLst/>
                <a:latin typeface="Calibri Normal" charset="0"/>
                <a:ea typeface="ＭＳ Ｐゴシック" charset="-128"/>
                <a:cs typeface="ＭＳ Ｐゴシック" charset="-128"/>
              </a:rPr>
              <a:t>investigation</a:t>
            </a:r>
            <a:r>
              <a:rPr lang="nl-NL" sz="1200" b="0" i="0" kern="1200" dirty="0">
                <a:solidFill>
                  <a:schemeClr val="tx1"/>
                </a:solidFill>
                <a:effectLst/>
                <a:latin typeface="Calibri Normal" charset="0"/>
                <a:ea typeface="ＭＳ Ｐゴシック" charset="-128"/>
                <a:cs typeface="ＭＳ Ｐゴシック" charset="-128"/>
              </a:rPr>
              <a:t>.</a:t>
            </a:r>
            <a:endParaRPr lang="nl-NL" sz="1200" b="0" i="1" kern="1200" dirty="0">
              <a:solidFill>
                <a:schemeClr val="tx1"/>
              </a:solidFill>
              <a:effectLst/>
              <a:latin typeface="Calibri Normal" charset="0"/>
              <a:ea typeface="ＭＳ Ｐゴシック" charset="-128"/>
            </a:endParaRPr>
          </a:p>
          <a:p>
            <a:r>
              <a:rPr lang="nl-NL" sz="1200" b="0" i="1" kern="1200" dirty="0">
                <a:solidFill>
                  <a:schemeClr val="tx1"/>
                </a:solidFill>
                <a:effectLst/>
                <a:latin typeface="Calibri Normal" charset="0"/>
                <a:ea typeface="ＭＳ Ｐゴシック" charset="-128"/>
              </a:rPr>
              <a:t>source: </a:t>
            </a:r>
            <a:r>
              <a:rPr lang="nl-NL" dirty="0">
                <a:hlinkClick r:id="rId6"/>
              </a:rPr>
              <a:t>https://www.researchgate.net/publication/333405858_Increase_in_Attention_to_Quality_Process_Improvement_by_Involvement_of_Engineers_Participating_in_Projects/figures?lo=1</a:t>
            </a:r>
            <a:endParaRPr lang="nl-NL" dirty="0"/>
          </a:p>
          <a:p>
            <a:r>
              <a:rPr lang="nl-NL" i="1" dirty="0"/>
              <a:t>:</a:t>
            </a:r>
          </a:p>
          <a:p>
            <a:endParaRPr lang="nl-NL" dirty="0"/>
          </a:p>
          <a:p>
            <a:r>
              <a:rPr lang="nl-NL" dirty="0"/>
              <a:t> </a:t>
            </a:r>
          </a:p>
        </p:txBody>
      </p:sp>
      <p:sp>
        <p:nvSpPr>
          <p:cNvPr id="4" name="Tijdelijke aanduiding voor dianummer 3"/>
          <p:cNvSpPr>
            <a:spLocks noGrp="1"/>
          </p:cNvSpPr>
          <p:nvPr>
            <p:ph type="sldNum" sz="quarter" idx="5"/>
          </p:nvPr>
        </p:nvSpPr>
        <p:spPr/>
        <p:txBody>
          <a:bodyPr/>
          <a:lstStyle/>
          <a:p>
            <a:fld id="{FAF12454-57A3-5346-8AD1-8A7E704F94A5}" type="slidenum">
              <a:rPr lang="de-DE" smtClean="0"/>
              <a:pPr/>
              <a:t>2</a:t>
            </a:fld>
            <a:endParaRPr lang="de-DE"/>
          </a:p>
        </p:txBody>
      </p:sp>
    </p:spTree>
    <p:extLst>
      <p:ext uri="{BB962C8B-B14F-4D97-AF65-F5344CB8AC3E}">
        <p14:creationId xmlns:p14="http://schemas.microsoft.com/office/powerpoint/2010/main" val="1601461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Ak</a:t>
            </a:r>
            <a:r>
              <a:rPr lang="nl-NL" dirty="0"/>
              <a:t> </a:t>
            </a:r>
            <a:r>
              <a:rPr lang="nl-NL" dirty="0" err="1"/>
              <a:t>teachers</a:t>
            </a:r>
            <a:r>
              <a:rPr lang="nl-NL" dirty="0"/>
              <a:t> at </a:t>
            </a:r>
            <a:r>
              <a:rPr lang="nl-NL" dirty="0" err="1"/>
              <a:t>what</a:t>
            </a:r>
            <a:r>
              <a:rPr lang="nl-NL" dirty="0"/>
              <a:t> jobs </a:t>
            </a:r>
            <a:r>
              <a:rPr lang="nl-NL" dirty="0" err="1"/>
              <a:t>they</a:t>
            </a:r>
            <a:r>
              <a:rPr lang="nl-NL" dirty="0"/>
              <a:t> </a:t>
            </a:r>
            <a:r>
              <a:rPr lang="nl-NL" dirty="0" err="1"/>
              <a:t>see</a:t>
            </a:r>
            <a:r>
              <a:rPr lang="nl-NL" dirty="0"/>
              <a:t> </a:t>
            </a:r>
            <a:r>
              <a:rPr lang="nl-NL" dirty="0" err="1"/>
              <a:t>themselves</a:t>
            </a:r>
            <a:r>
              <a:rPr lang="nl-NL" dirty="0"/>
              <a:t> as more '</a:t>
            </a:r>
            <a:r>
              <a:rPr lang="nl-NL" dirty="0" err="1"/>
              <a:t>skilled</a:t>
            </a:r>
            <a:r>
              <a:rPr lang="nl-NL" dirty="0"/>
              <a:t>' </a:t>
            </a:r>
            <a:r>
              <a:rPr lang="nl-NL" dirty="0" err="1"/>
              <a:t>after</a:t>
            </a:r>
            <a:r>
              <a:rPr lang="nl-NL" dirty="0"/>
              <a:t> </a:t>
            </a:r>
            <a:r>
              <a:rPr lang="nl-NL" dirty="0" err="1"/>
              <a:t>the</a:t>
            </a:r>
            <a:r>
              <a:rPr lang="nl-NL" dirty="0"/>
              <a:t> PD course </a:t>
            </a:r>
            <a:r>
              <a:rPr lang="nl-NL" dirty="0" err="1"/>
              <a:t>and</a:t>
            </a:r>
            <a:r>
              <a:rPr lang="nl-NL" dirty="0"/>
              <a:t> </a:t>
            </a:r>
            <a:r>
              <a:rPr lang="nl-NL" dirty="0" err="1"/>
              <a:t>what</a:t>
            </a:r>
            <a:r>
              <a:rPr lang="nl-NL" dirty="0"/>
              <a:t> </a:t>
            </a:r>
            <a:r>
              <a:rPr lang="nl-NL" dirty="0" err="1"/>
              <a:t>their</a:t>
            </a:r>
            <a:r>
              <a:rPr lang="nl-NL" dirty="0"/>
              <a:t> </a:t>
            </a:r>
            <a:r>
              <a:rPr lang="nl-NL" dirty="0" err="1"/>
              <a:t>future</a:t>
            </a:r>
            <a:r>
              <a:rPr lang="nl-NL" dirty="0"/>
              <a:t> </a:t>
            </a:r>
            <a:r>
              <a:rPr lang="nl-NL" dirty="0" err="1"/>
              <a:t>plans</a:t>
            </a:r>
            <a:r>
              <a:rPr lang="nl-NL" dirty="0"/>
              <a:t> are </a:t>
            </a:r>
            <a:r>
              <a:rPr lang="nl-NL" dirty="0" err="1"/>
              <a:t>for</a:t>
            </a:r>
            <a:r>
              <a:rPr lang="nl-NL" dirty="0"/>
              <a:t> </a:t>
            </a:r>
            <a:r>
              <a:rPr lang="nl-NL" dirty="0" err="1"/>
              <a:t>language</a:t>
            </a:r>
            <a:r>
              <a:rPr lang="nl-NL" dirty="0"/>
              <a:t> </a:t>
            </a:r>
            <a:r>
              <a:rPr lang="nl-NL" dirty="0" err="1"/>
              <a:t>sensitive</a:t>
            </a:r>
            <a:r>
              <a:rPr lang="nl-NL" dirty="0"/>
              <a:t> </a:t>
            </a:r>
            <a:r>
              <a:rPr lang="nl-NL" dirty="0" err="1"/>
              <a:t>math</a:t>
            </a:r>
            <a:r>
              <a:rPr lang="nl-NL" dirty="0"/>
              <a:t> teaching</a:t>
            </a:r>
          </a:p>
        </p:txBody>
      </p:sp>
      <p:sp>
        <p:nvSpPr>
          <p:cNvPr id="4" name="Tijdelijke aanduiding voor dianummer 3"/>
          <p:cNvSpPr>
            <a:spLocks noGrp="1"/>
          </p:cNvSpPr>
          <p:nvPr>
            <p:ph type="sldNum" sz="quarter" idx="5"/>
          </p:nvPr>
        </p:nvSpPr>
        <p:spPr/>
        <p:txBody>
          <a:bodyPr/>
          <a:lstStyle/>
          <a:p>
            <a:fld id="{FAF12454-57A3-5346-8AD1-8A7E704F94A5}" type="slidenum">
              <a:rPr lang="de-DE" smtClean="0"/>
              <a:pPr/>
              <a:t>25</a:t>
            </a:fld>
            <a:endParaRPr lang="de-DE"/>
          </a:p>
        </p:txBody>
      </p:sp>
    </p:spTree>
    <p:extLst>
      <p:ext uri="{BB962C8B-B14F-4D97-AF65-F5344CB8AC3E}">
        <p14:creationId xmlns:p14="http://schemas.microsoft.com/office/powerpoint/2010/main" val="601659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AF12454-57A3-5346-8AD1-8A7E704F94A5}" type="slidenum">
              <a:rPr lang="de-DE" smtClean="0"/>
              <a:pPr/>
              <a:t>3</a:t>
            </a:fld>
            <a:endParaRPr lang="de-DE"/>
          </a:p>
        </p:txBody>
      </p:sp>
    </p:spTree>
    <p:extLst>
      <p:ext uri="{BB962C8B-B14F-4D97-AF65-F5344CB8AC3E}">
        <p14:creationId xmlns:p14="http://schemas.microsoft.com/office/powerpoint/2010/main" val="512895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p:txBody>
      </p:sp>
      <p:sp>
        <p:nvSpPr>
          <p:cNvPr id="4" name="Foliennummernplatzhalter 3"/>
          <p:cNvSpPr>
            <a:spLocks noGrp="1"/>
          </p:cNvSpPr>
          <p:nvPr>
            <p:ph type="sldNum" sz="quarter" idx="10"/>
          </p:nvPr>
        </p:nvSpPr>
        <p:spPr/>
        <p:txBody>
          <a:bodyPr/>
          <a:lstStyle/>
          <a:p>
            <a:fld id="{FAF12454-57A3-5346-8AD1-8A7E704F94A5}" type="slidenum">
              <a:rPr lang="de-DE" smtClean="0"/>
              <a:pPr/>
              <a:t>4</a:t>
            </a:fld>
            <a:endParaRPr lang="de-DE"/>
          </a:p>
        </p:txBody>
      </p:sp>
    </p:spTree>
    <p:extLst>
      <p:ext uri="{BB962C8B-B14F-4D97-AF65-F5344CB8AC3E}">
        <p14:creationId xmlns:p14="http://schemas.microsoft.com/office/powerpoint/2010/main" val="2061857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AF12454-57A3-5346-8AD1-8A7E704F94A5}" type="slidenum">
              <a:rPr lang="de-DE" smtClean="0"/>
              <a:pPr/>
              <a:t>6</a:t>
            </a:fld>
            <a:endParaRPr lang="de-DE"/>
          </a:p>
        </p:txBody>
      </p:sp>
    </p:spTree>
    <p:extLst>
      <p:ext uri="{BB962C8B-B14F-4D97-AF65-F5344CB8AC3E}">
        <p14:creationId xmlns:p14="http://schemas.microsoft.com/office/powerpoint/2010/main" val="2541842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AF12454-57A3-5346-8AD1-8A7E704F94A5}" type="slidenum">
              <a:rPr lang="de-DE" smtClean="0"/>
              <a:pPr/>
              <a:t>7</a:t>
            </a:fld>
            <a:endParaRPr lang="de-DE"/>
          </a:p>
        </p:txBody>
      </p:sp>
    </p:spTree>
    <p:extLst>
      <p:ext uri="{BB962C8B-B14F-4D97-AF65-F5344CB8AC3E}">
        <p14:creationId xmlns:p14="http://schemas.microsoft.com/office/powerpoint/2010/main" val="4274529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fi.uu.nl</a:t>
            </a:r>
            <a:r>
              <a:rPr lang="nl-NL" dirty="0"/>
              <a:t>/publicaties/subsets/</a:t>
            </a:r>
            <a:r>
              <a:rPr lang="nl-NL" dirty="0" err="1"/>
              <a:t>lamavoc_en</a:t>
            </a:r>
            <a:endParaRPr lang="nl-NL" dirty="0"/>
          </a:p>
          <a:p>
            <a:r>
              <a:rPr lang="nl-NL" dirty="0"/>
              <a:t>Have </a:t>
            </a:r>
            <a:r>
              <a:rPr lang="nl-NL" dirty="0" err="1"/>
              <a:t>participants</a:t>
            </a:r>
            <a:r>
              <a:rPr lang="nl-NL" dirty="0"/>
              <a:t> </a:t>
            </a:r>
            <a:r>
              <a:rPr lang="nl-NL" dirty="0" err="1"/>
              <a:t>read</a:t>
            </a:r>
            <a:r>
              <a:rPr lang="nl-NL" dirty="0"/>
              <a:t> </a:t>
            </a:r>
            <a:r>
              <a:rPr lang="nl-NL" dirty="0" err="1"/>
              <a:t>the</a:t>
            </a:r>
            <a:r>
              <a:rPr lang="nl-NL" dirty="0"/>
              <a:t> background information on </a:t>
            </a:r>
            <a:r>
              <a:rPr lang="nl-NL" dirty="0" err="1"/>
              <a:t>the</a:t>
            </a:r>
            <a:r>
              <a:rPr lang="nl-NL" dirty="0"/>
              <a:t> </a:t>
            </a:r>
            <a:r>
              <a:rPr lang="nl-NL" dirty="0" err="1"/>
              <a:t>communicative</a:t>
            </a:r>
            <a:r>
              <a:rPr lang="nl-NL" dirty="0"/>
              <a:t> </a:t>
            </a:r>
            <a:r>
              <a:rPr lang="nl-NL" dirty="0" err="1"/>
              <a:t>tasks</a:t>
            </a:r>
            <a:r>
              <a:rPr lang="nl-NL" dirty="0"/>
              <a:t> (part 1 of </a:t>
            </a:r>
            <a:r>
              <a:rPr lang="nl-NL" dirty="0" err="1"/>
              <a:t>the</a:t>
            </a:r>
            <a:r>
              <a:rPr lang="nl-NL" dirty="0"/>
              <a:t> module) </a:t>
            </a:r>
            <a:r>
              <a:rPr lang="nl-NL" dirty="0" err="1"/>
              <a:t>and</a:t>
            </a:r>
            <a:r>
              <a:rPr lang="nl-NL" dirty="0"/>
              <a:t> </a:t>
            </a:r>
            <a:r>
              <a:rPr lang="nl-NL" dirty="0" err="1"/>
              <a:t>explore</a:t>
            </a:r>
            <a:r>
              <a:rPr lang="nl-NL" dirty="0"/>
              <a:t> </a:t>
            </a:r>
            <a:r>
              <a:rPr lang="nl-NL" dirty="0" err="1"/>
              <a:t>the</a:t>
            </a:r>
            <a:r>
              <a:rPr lang="nl-NL" dirty="0"/>
              <a:t> </a:t>
            </a:r>
            <a:r>
              <a:rPr lang="nl-NL" dirty="0" err="1"/>
              <a:t>three</a:t>
            </a:r>
            <a:r>
              <a:rPr lang="nl-NL" dirty="0"/>
              <a:t> </a:t>
            </a:r>
            <a:r>
              <a:rPr lang="nl-NL" dirty="0" err="1"/>
              <a:t>tasks</a:t>
            </a:r>
            <a:r>
              <a:rPr lang="nl-NL" dirty="0"/>
              <a:t> </a:t>
            </a:r>
            <a:r>
              <a:rPr lang="nl-NL" dirty="0" err="1"/>
              <a:t>and</a:t>
            </a:r>
            <a:r>
              <a:rPr lang="nl-NL" dirty="0"/>
              <a:t> </a:t>
            </a:r>
            <a:r>
              <a:rPr lang="nl-NL" dirty="0" err="1"/>
              <a:t>the</a:t>
            </a:r>
            <a:r>
              <a:rPr lang="nl-NL" dirty="0"/>
              <a:t> teacher guides (</a:t>
            </a:r>
            <a:r>
              <a:rPr lang="nl-NL" dirty="0" err="1"/>
              <a:t>from</a:t>
            </a:r>
            <a:r>
              <a:rPr lang="nl-NL" dirty="0"/>
              <a:t> </a:t>
            </a:r>
            <a:r>
              <a:rPr lang="nl-NL" dirty="0" err="1"/>
              <a:t>the</a:t>
            </a:r>
            <a:r>
              <a:rPr lang="nl-NL" dirty="0"/>
              <a:t> module or online)</a:t>
            </a:r>
          </a:p>
        </p:txBody>
      </p:sp>
      <p:sp>
        <p:nvSpPr>
          <p:cNvPr id="4" name="Tijdelijke aanduiding voor dianummer 3"/>
          <p:cNvSpPr>
            <a:spLocks noGrp="1"/>
          </p:cNvSpPr>
          <p:nvPr>
            <p:ph type="sldNum" sz="quarter" idx="5"/>
          </p:nvPr>
        </p:nvSpPr>
        <p:spPr/>
        <p:txBody>
          <a:bodyPr/>
          <a:lstStyle/>
          <a:p>
            <a:fld id="{FAF12454-57A3-5346-8AD1-8A7E704F94A5}" type="slidenum">
              <a:rPr lang="de-DE" smtClean="0"/>
              <a:pPr/>
              <a:t>8</a:t>
            </a:fld>
            <a:endParaRPr lang="de-DE"/>
          </a:p>
        </p:txBody>
      </p:sp>
    </p:spTree>
    <p:extLst>
      <p:ext uri="{BB962C8B-B14F-4D97-AF65-F5344CB8AC3E}">
        <p14:creationId xmlns:p14="http://schemas.microsoft.com/office/powerpoint/2010/main" val="2524860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t>
            </a:r>
          </a:p>
        </p:txBody>
      </p:sp>
      <p:sp>
        <p:nvSpPr>
          <p:cNvPr id="4" name="Tijdelijke aanduiding voor dianummer 3"/>
          <p:cNvSpPr>
            <a:spLocks noGrp="1"/>
          </p:cNvSpPr>
          <p:nvPr>
            <p:ph type="sldNum" sz="quarter" idx="5"/>
          </p:nvPr>
        </p:nvSpPr>
        <p:spPr/>
        <p:txBody>
          <a:bodyPr/>
          <a:lstStyle/>
          <a:p>
            <a:fld id="{078C6A53-A09B-A84C-B2A2-372639274C46}" type="slidenum">
              <a:rPr lang="nl-NL"/>
              <a:t>10</a:t>
            </a:fld>
            <a:endParaRPr lang="nl-NL"/>
          </a:p>
        </p:txBody>
      </p:sp>
    </p:spTree>
    <p:extLst>
      <p:ext uri="{BB962C8B-B14F-4D97-AF65-F5344CB8AC3E}">
        <p14:creationId xmlns:p14="http://schemas.microsoft.com/office/powerpoint/2010/main" val="686595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AF12454-57A3-5346-8AD1-8A7E704F94A5}" type="slidenum">
              <a:rPr lang="de-DE" smtClean="0"/>
              <a:pPr/>
              <a:t>11</a:t>
            </a:fld>
            <a:endParaRPr lang="de-DE"/>
          </a:p>
        </p:txBody>
      </p:sp>
    </p:spTree>
    <p:extLst>
      <p:ext uri="{BB962C8B-B14F-4D97-AF65-F5344CB8AC3E}">
        <p14:creationId xmlns:p14="http://schemas.microsoft.com/office/powerpoint/2010/main" val="341821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Ü | ZÜ | Text/Aufz.">
    <p:spTree>
      <p:nvGrpSpPr>
        <p:cNvPr id="1" name=""/>
        <p:cNvGrpSpPr/>
        <p:nvPr/>
      </p:nvGrpSpPr>
      <p:grpSpPr>
        <a:xfrm>
          <a:off x="0" y="0"/>
          <a:ext cx="0" cy="0"/>
          <a:chOff x="0" y="0"/>
          <a:chExt cx="0" cy="0"/>
        </a:xfrm>
      </p:grpSpPr>
      <p:sp>
        <p:nvSpPr>
          <p:cNvPr id="9" name="Titelplatzhalter 2"/>
          <p:cNvSpPr>
            <a:spLocks noGrp="1"/>
          </p:cNvSpPr>
          <p:nvPr>
            <p:ph type="title"/>
          </p:nvPr>
        </p:nvSpPr>
        <p:spPr>
          <a:xfrm>
            <a:off x="107504" y="332656"/>
            <a:ext cx="8856984" cy="490861"/>
          </a:xfrm>
          <a:prstGeom prst="rect">
            <a:avLst/>
          </a:prstGeom>
        </p:spPr>
        <p:txBody>
          <a:bodyPr vert="horz" lIns="91440" tIns="45720" rIns="91440" bIns="45720" rtlCol="0" anchor="ctr">
            <a:normAutofit/>
          </a:bodyPr>
          <a:lstStyle>
            <a:lvl1pPr>
              <a:defRPr b="1"/>
            </a:lvl1pPr>
          </a:lstStyle>
          <a:p>
            <a:r>
              <a:rPr lang="de-DE" dirty="0"/>
              <a:t>Titelmasterformat durch Klicken bearbeiten</a:t>
            </a:r>
          </a:p>
        </p:txBody>
      </p:sp>
      <p:sp>
        <p:nvSpPr>
          <p:cNvPr id="11" name="Rectangle 8"/>
          <p:cNvSpPr>
            <a:spLocks noGrp="1" noChangeArrowheads="1"/>
          </p:cNvSpPr>
          <p:nvPr>
            <p:ph idx="1" hasCustomPrompt="1"/>
          </p:nvPr>
        </p:nvSpPr>
        <p:spPr bwMode="auto">
          <a:xfrm>
            <a:off x="324000" y="1514224"/>
            <a:ext cx="8496472" cy="5011120"/>
          </a:xfrm>
          <a:prstGeom prst="rect">
            <a:avLst/>
          </a:prstGeom>
          <a:noFill/>
          <a:ln w="9525">
            <a:noFill/>
            <a:miter lim="800000"/>
            <a:headEnd/>
            <a:tailEnd/>
          </a:ln>
        </p:spPr>
        <p:txBody>
          <a:bodyPr vert="horz" wrap="square" lIns="90000" tIns="0" rIns="91440" bIns="45720" numCol="1" anchor="t" anchorCtr="0" compatLnSpc="1">
            <a:prstTxWarp prst="textNoShape">
              <a:avLst/>
            </a:prstTxWarp>
          </a:bodyPr>
          <a:lstStyle>
            <a:lvl1pPr>
              <a:defRPr/>
            </a:lvl1pPr>
            <a:lvl2pPr>
              <a:defRPr/>
            </a:lvl2pPr>
            <a:lvl3pPr>
              <a:defRPr/>
            </a:lvl3pPr>
          </a:lstStyle>
          <a:p>
            <a:pPr lvl="0"/>
            <a:r>
              <a:rPr lang="de-DE" dirty="0"/>
              <a:t>Erste Ebene</a:t>
            </a:r>
          </a:p>
          <a:p>
            <a:pPr lvl="1"/>
            <a:r>
              <a:rPr lang="de-DE" dirty="0"/>
              <a:t>Zweite Ebene</a:t>
            </a:r>
          </a:p>
          <a:p>
            <a:pPr lvl="2"/>
            <a:r>
              <a:rPr lang="de-DE" dirty="0"/>
              <a:t>Dritte Ebene</a:t>
            </a:r>
          </a:p>
        </p:txBody>
      </p:sp>
      <p:sp>
        <p:nvSpPr>
          <p:cNvPr id="5" name="Inhaltsplatzhalter 2"/>
          <p:cNvSpPr>
            <a:spLocks noGrp="1"/>
          </p:cNvSpPr>
          <p:nvPr>
            <p:ph idx="17" hasCustomPrompt="1"/>
          </p:nvPr>
        </p:nvSpPr>
        <p:spPr>
          <a:xfrm>
            <a:off x="324000" y="1124744"/>
            <a:ext cx="8427398" cy="288032"/>
          </a:xfrm>
        </p:spPr>
        <p:txBody>
          <a:bodyPr lIns="90000"/>
          <a:lstStyle>
            <a:lvl1pPr marL="0" indent="0">
              <a:spcAft>
                <a:spcPts val="1200"/>
              </a:spcAft>
              <a:buClr>
                <a:srgbClr val="CBB98A"/>
              </a:buClr>
              <a:buNone/>
              <a:defRPr b="0">
                <a:solidFill>
                  <a:srgbClr val="327A86"/>
                </a:solidFill>
              </a:defRPr>
            </a:lvl1pPr>
            <a:lvl2pPr>
              <a:spcAft>
                <a:spcPts val="1200"/>
              </a:spcAft>
              <a:buClr>
                <a:srgbClr val="CBB98A"/>
              </a:buClr>
              <a:defRPr/>
            </a:lvl2pPr>
            <a:lvl3pPr>
              <a:spcAft>
                <a:spcPts val="1200"/>
              </a:spcAft>
              <a:buClr>
                <a:srgbClr val="CBB98A"/>
              </a:buClr>
              <a:defRPr/>
            </a:lvl3pPr>
            <a:lvl4pPr>
              <a:spcAft>
                <a:spcPts val="1200"/>
              </a:spcAft>
              <a:buClr>
                <a:srgbClr val="CBB98A"/>
              </a:buClr>
              <a:defRPr/>
            </a:lvl4pPr>
            <a:lvl5pPr>
              <a:spcAft>
                <a:spcPts val="1200"/>
              </a:spcAft>
              <a:buClr>
                <a:srgbClr val="CBB98A"/>
              </a:buClr>
              <a:defRPr/>
            </a:lvl5pPr>
          </a:lstStyle>
          <a:p>
            <a:pPr lvl="0"/>
            <a:r>
              <a:rPr lang="de-DE" dirty="0"/>
              <a:t>Zwischenüberschrift bearbeiten</a:t>
            </a:r>
          </a:p>
        </p:txBody>
      </p:sp>
    </p:spTree>
    <p:extLst>
      <p:ext uri="{BB962C8B-B14F-4D97-AF65-F5344CB8AC3E}">
        <p14:creationId xmlns:p14="http://schemas.microsoft.com/office/powerpoint/2010/main" val="12931972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6673119-443B-5041-9792-461D250AA99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701552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Alleen titel">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5331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err="1"/>
              <a:t>Titelmasterformat</a:t>
            </a:r>
            <a:r>
              <a:rPr lang="de-DE" dirty="0"/>
              <a:t> durch Klicken bearbeiten</a:t>
            </a:r>
          </a:p>
        </p:txBody>
      </p:sp>
    </p:spTree>
    <p:extLst>
      <p:ext uri="{BB962C8B-B14F-4D97-AF65-F5344CB8AC3E}">
        <p14:creationId xmlns:p14="http://schemas.microsoft.com/office/powerpoint/2010/main" val="613235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000">
                <a:latin typeface="Calibri" pitchFamily="34" charset="0"/>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
        <p:nvSpPr>
          <p:cNvPr id="3" name="Inhaltsplatzhalter 2"/>
          <p:cNvSpPr>
            <a:spLocks noGrp="1"/>
          </p:cNvSpPr>
          <p:nvPr>
            <p:ph idx="1"/>
          </p:nvPr>
        </p:nvSpPr>
        <p:spPr>
          <a:xfrm>
            <a:off x="251520" y="764704"/>
            <a:ext cx="8382000" cy="4876800"/>
          </a:xfrm>
        </p:spPr>
        <p:txBody>
          <a:bodyPr/>
          <a:lstStyle>
            <a:lvl1pPr>
              <a:lnSpc>
                <a:spcPct val="100000"/>
              </a:lnSpc>
              <a:defRPr sz="2200">
                <a:latin typeface="Calibri" pitchFamily="34" charset="0"/>
              </a:defRPr>
            </a:lvl1pPr>
            <a:lvl2pPr marL="742950" indent="-285750">
              <a:lnSpc>
                <a:spcPct val="100000"/>
              </a:lnSpc>
              <a:buFont typeface="Arial"/>
              <a:buChar char="•"/>
              <a:defRPr sz="2200">
                <a:latin typeface="Calibri" pitchFamily="34" charset="0"/>
              </a:defRPr>
            </a:lvl2pPr>
            <a:lvl3pPr>
              <a:lnSpc>
                <a:spcPct val="100000"/>
              </a:lnSpc>
              <a:defRPr sz="2200">
                <a:latin typeface="Calibri" pitchFamily="34" charset="0"/>
              </a:defRPr>
            </a:lvl3pPr>
            <a:lvl4pPr>
              <a:lnSpc>
                <a:spcPct val="100000"/>
              </a:lnSpc>
              <a:defRPr sz="2200">
                <a:latin typeface="Calibri" pitchFamily="34" charset="0"/>
              </a:defRPr>
            </a:lvl4pPr>
            <a:lvl5pPr>
              <a:lnSpc>
                <a:spcPct val="100000"/>
              </a:lnSpc>
              <a:defRPr sz="2200">
                <a:latin typeface="Calibri" pitchFamily="34" charset="0"/>
              </a:defRPr>
            </a:lvl5pPr>
          </a:lstStyle>
          <a:p>
            <a:pPr lvl="0"/>
            <a:r>
              <a:rPr lang="en-GB" noProof="0" dirty="0" err="1"/>
              <a:t>Textmasterformate</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
        <p:nvSpPr>
          <p:cNvPr id="4" name="Datumsplatzhalter 3"/>
          <p:cNvSpPr>
            <a:spLocks noGrp="1"/>
          </p:cNvSpPr>
          <p:nvPr>
            <p:ph type="dt" sz="half" idx="10"/>
          </p:nvPr>
        </p:nvSpPr>
        <p:spPr>
          <a:xfrm>
            <a:off x="685800" y="6248400"/>
            <a:ext cx="1905000" cy="457200"/>
          </a:xfrm>
          <a:prstGeom prst="rect">
            <a:avLst/>
          </a:prstGeom>
        </p:spPr>
        <p:txBody>
          <a:bodyPr/>
          <a:lstStyle>
            <a:lvl1pPr>
              <a:defRPr/>
            </a:lvl1pPr>
          </a:lstStyle>
          <a:p>
            <a:pPr>
              <a:defRPr/>
            </a:pPr>
            <a:endParaRPr lang="de-DE"/>
          </a:p>
        </p:txBody>
      </p:sp>
      <p:sp>
        <p:nvSpPr>
          <p:cNvPr id="5" name="Fußzeilenplatzhalter 4"/>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de-DE"/>
          </a:p>
        </p:txBody>
      </p:sp>
      <p:sp>
        <p:nvSpPr>
          <p:cNvPr id="6" name="Foliennummernplatzhalter 5"/>
          <p:cNvSpPr>
            <a:spLocks noGrp="1"/>
          </p:cNvSpPr>
          <p:nvPr>
            <p:ph type="sldNum" sz="quarter" idx="12"/>
          </p:nvPr>
        </p:nvSpPr>
        <p:spPr>
          <a:xfrm>
            <a:off x="7235825" y="6524625"/>
            <a:ext cx="1905000" cy="457200"/>
          </a:xfrm>
          <a:prstGeom prst="rect">
            <a:avLst/>
          </a:prstGeom>
        </p:spPr>
        <p:txBody>
          <a:bodyPr/>
          <a:lstStyle>
            <a:lvl1pPr>
              <a:defRPr>
                <a:latin typeface="Calibri" charset="0"/>
              </a:defRPr>
            </a:lvl1pPr>
          </a:lstStyle>
          <a:p>
            <a:fld id="{EAD911EA-EBD2-4C45-8EB0-BA76CF77E614}" type="slidenum">
              <a:rPr lang="de-DE"/>
              <a:pPr/>
              <a:t>‹nr.›</a:t>
            </a:fld>
            <a:endParaRPr lang="de-DE"/>
          </a:p>
        </p:txBody>
      </p:sp>
    </p:spTree>
    <p:extLst>
      <p:ext uri="{BB962C8B-B14F-4D97-AF65-F5344CB8AC3E}">
        <p14:creationId xmlns:p14="http://schemas.microsoft.com/office/powerpoint/2010/main" val="2278228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Ü | ZÜ | Text/Aufz.">
    <p:spTree>
      <p:nvGrpSpPr>
        <p:cNvPr id="1" name=""/>
        <p:cNvGrpSpPr/>
        <p:nvPr/>
      </p:nvGrpSpPr>
      <p:grpSpPr>
        <a:xfrm>
          <a:off x="0" y="0"/>
          <a:ext cx="0" cy="0"/>
          <a:chOff x="0" y="0"/>
          <a:chExt cx="0" cy="0"/>
        </a:xfrm>
      </p:grpSpPr>
      <p:sp>
        <p:nvSpPr>
          <p:cNvPr id="12" name="Inhaltsplatzhalter 2"/>
          <p:cNvSpPr>
            <a:spLocks noGrp="1"/>
          </p:cNvSpPr>
          <p:nvPr>
            <p:ph idx="17" hasCustomPrompt="1"/>
          </p:nvPr>
        </p:nvSpPr>
        <p:spPr>
          <a:xfrm>
            <a:off x="324000" y="1124744"/>
            <a:ext cx="8427398" cy="288032"/>
          </a:xfrm>
        </p:spPr>
        <p:txBody>
          <a:bodyPr lIns="90000"/>
          <a:lstStyle>
            <a:lvl1pPr marL="0" indent="0">
              <a:spcAft>
                <a:spcPts val="1200"/>
              </a:spcAft>
              <a:buClr>
                <a:srgbClr val="CBB98A"/>
              </a:buClr>
              <a:buNone/>
              <a:defRPr b="0">
                <a:solidFill>
                  <a:schemeClr val="accent3"/>
                </a:solidFill>
              </a:defRPr>
            </a:lvl1pPr>
            <a:lvl2pPr>
              <a:spcAft>
                <a:spcPts val="1200"/>
              </a:spcAft>
              <a:buClr>
                <a:srgbClr val="CBB98A"/>
              </a:buClr>
              <a:defRPr/>
            </a:lvl2pPr>
            <a:lvl3pPr>
              <a:spcAft>
                <a:spcPts val="1200"/>
              </a:spcAft>
              <a:buClr>
                <a:srgbClr val="CBB98A"/>
              </a:buClr>
              <a:defRPr/>
            </a:lvl3pPr>
            <a:lvl4pPr>
              <a:spcAft>
                <a:spcPts val="1200"/>
              </a:spcAft>
              <a:buClr>
                <a:srgbClr val="CBB98A"/>
              </a:buClr>
              <a:defRPr/>
            </a:lvl4pPr>
            <a:lvl5pPr>
              <a:spcAft>
                <a:spcPts val="1200"/>
              </a:spcAft>
              <a:buClr>
                <a:srgbClr val="CBB98A"/>
              </a:buClr>
              <a:defRPr/>
            </a:lvl5pPr>
          </a:lstStyle>
          <a:p>
            <a:pPr lvl="0"/>
            <a:r>
              <a:rPr lang="de-DE" dirty="0"/>
              <a:t>Zwischenüberschrift bearbeiten</a:t>
            </a:r>
          </a:p>
        </p:txBody>
      </p:sp>
      <p:sp>
        <p:nvSpPr>
          <p:cNvPr id="9" name="Titelplatzhalter 2"/>
          <p:cNvSpPr>
            <a:spLocks noGrp="1"/>
          </p:cNvSpPr>
          <p:nvPr>
            <p:ph type="title"/>
          </p:nvPr>
        </p:nvSpPr>
        <p:spPr>
          <a:xfrm>
            <a:off x="108000" y="332656"/>
            <a:ext cx="8424936" cy="490861"/>
          </a:xfrm>
          <a:prstGeom prst="rect">
            <a:avLst/>
          </a:prstGeom>
        </p:spPr>
        <p:txBody>
          <a:bodyPr vert="horz" lIns="91440" tIns="45720" rIns="91440" bIns="45720" rtlCol="0" anchor="ctr">
            <a:normAutofit/>
          </a:bodyPr>
          <a:lstStyle>
            <a:lvl1pPr>
              <a:defRPr sz="2500" b="1"/>
            </a:lvl1pPr>
          </a:lstStyle>
          <a:p>
            <a:r>
              <a:rPr lang="de-DE" dirty="0"/>
              <a:t>Titelmasterformat durch Klicken bearbeiten</a:t>
            </a:r>
          </a:p>
        </p:txBody>
      </p:sp>
      <p:sp>
        <p:nvSpPr>
          <p:cNvPr id="11" name="Rectangle 8"/>
          <p:cNvSpPr>
            <a:spLocks noGrp="1" noChangeArrowheads="1"/>
          </p:cNvSpPr>
          <p:nvPr>
            <p:ph idx="1" hasCustomPrompt="1"/>
          </p:nvPr>
        </p:nvSpPr>
        <p:spPr bwMode="auto">
          <a:xfrm>
            <a:off x="323528" y="1514224"/>
            <a:ext cx="8424936" cy="5011120"/>
          </a:xfrm>
          <a:prstGeom prst="rect">
            <a:avLst/>
          </a:prstGeom>
          <a:noFill/>
          <a:ln w="9525">
            <a:noFill/>
            <a:miter lim="800000"/>
            <a:headEnd/>
            <a:tailEnd/>
          </a:ln>
        </p:spPr>
        <p:txBody>
          <a:bodyPr vert="horz" wrap="square" lIns="90000" tIns="0" rIns="91440" bIns="45720" numCol="1" anchor="t" anchorCtr="0" compatLnSpc="1">
            <a:prstTxWarp prst="textNoShape">
              <a:avLst/>
            </a:prstTxWarp>
          </a:bodyPr>
          <a:lstStyle>
            <a:lvl1pPr>
              <a:defRPr/>
            </a:lvl1pPr>
            <a:lvl2pPr>
              <a:defRPr/>
            </a:lvl2pPr>
            <a:lvl3pPr>
              <a:defRPr/>
            </a:lvl3pPr>
          </a:lstStyle>
          <a:p>
            <a:pPr lvl="0"/>
            <a:r>
              <a:rPr lang="de-DE" dirty="0"/>
              <a:t>Erste Ebene</a:t>
            </a:r>
          </a:p>
          <a:p>
            <a:pPr lvl="1"/>
            <a:r>
              <a:rPr lang="de-DE" dirty="0"/>
              <a:t>Zweite Ebene</a:t>
            </a:r>
          </a:p>
          <a:p>
            <a:pPr lvl="2"/>
            <a:r>
              <a:rPr lang="de-DE" dirty="0"/>
              <a:t>Dritte Ebene</a:t>
            </a:r>
          </a:p>
        </p:txBody>
      </p:sp>
    </p:spTree>
    <p:extLst>
      <p:ext uri="{BB962C8B-B14F-4D97-AF65-F5344CB8AC3E}">
        <p14:creationId xmlns:p14="http://schemas.microsoft.com/office/powerpoint/2010/main" val="36488594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Ü | Text/Aufz.">
    <p:spTree>
      <p:nvGrpSpPr>
        <p:cNvPr id="1" name=""/>
        <p:cNvGrpSpPr/>
        <p:nvPr/>
      </p:nvGrpSpPr>
      <p:grpSpPr>
        <a:xfrm>
          <a:off x="0" y="0"/>
          <a:ext cx="0" cy="0"/>
          <a:chOff x="0" y="0"/>
          <a:chExt cx="0" cy="0"/>
        </a:xfrm>
      </p:grpSpPr>
      <p:sp>
        <p:nvSpPr>
          <p:cNvPr id="11" name="Rectangle 8"/>
          <p:cNvSpPr>
            <a:spLocks noGrp="1" noChangeArrowheads="1"/>
          </p:cNvSpPr>
          <p:nvPr>
            <p:ph idx="1" hasCustomPrompt="1"/>
          </p:nvPr>
        </p:nvSpPr>
        <p:spPr bwMode="auto">
          <a:xfrm>
            <a:off x="323528" y="1124744"/>
            <a:ext cx="8424936" cy="5011120"/>
          </a:xfrm>
          <a:prstGeom prst="rect">
            <a:avLst/>
          </a:prstGeom>
          <a:noFill/>
          <a:ln w="9525">
            <a:noFill/>
            <a:miter lim="800000"/>
            <a:headEnd/>
            <a:tailEnd/>
          </a:ln>
        </p:spPr>
        <p:txBody>
          <a:bodyPr vert="horz" wrap="square" lIns="90000" tIns="0" rIns="91440" bIns="45720" numCol="1" anchor="t" anchorCtr="0" compatLnSpc="1">
            <a:prstTxWarp prst="textNoShape">
              <a:avLst/>
            </a:prstTxWarp>
          </a:bodyPr>
          <a:lstStyle>
            <a:lvl1pPr>
              <a:defRPr/>
            </a:lvl1pPr>
            <a:lvl2pPr>
              <a:defRPr/>
            </a:lvl2pPr>
            <a:lvl3pPr>
              <a:defRPr/>
            </a:lvl3pPr>
          </a:lstStyle>
          <a:p>
            <a:pPr lvl="0"/>
            <a:r>
              <a:rPr lang="de-DE" dirty="0"/>
              <a:t>Erste Ebene</a:t>
            </a:r>
          </a:p>
          <a:p>
            <a:pPr lvl="1"/>
            <a:r>
              <a:rPr lang="de-DE" dirty="0"/>
              <a:t>Zweite Ebene</a:t>
            </a:r>
          </a:p>
          <a:p>
            <a:pPr lvl="2"/>
            <a:r>
              <a:rPr lang="de-DE" dirty="0"/>
              <a:t>Dritte Ebene</a:t>
            </a:r>
          </a:p>
        </p:txBody>
      </p:sp>
      <p:sp>
        <p:nvSpPr>
          <p:cNvPr id="9" name="Titelplatzhalter 2"/>
          <p:cNvSpPr>
            <a:spLocks noGrp="1"/>
          </p:cNvSpPr>
          <p:nvPr>
            <p:ph type="title"/>
          </p:nvPr>
        </p:nvSpPr>
        <p:spPr>
          <a:xfrm>
            <a:off x="108000" y="332656"/>
            <a:ext cx="8424936" cy="490861"/>
          </a:xfrm>
          <a:prstGeom prst="rect">
            <a:avLst/>
          </a:prstGeom>
        </p:spPr>
        <p:txBody>
          <a:bodyPr vert="horz" lIns="91440" tIns="45720" rIns="91440" bIns="45720" rtlCol="0" anchor="ctr">
            <a:normAutofit/>
          </a:bodyPr>
          <a:lstStyle>
            <a:lvl1pPr>
              <a:defRPr sz="2500" b="1"/>
            </a:lvl1pPr>
          </a:lstStyle>
          <a:p>
            <a:r>
              <a:rPr lang="de-DE" dirty="0"/>
              <a:t>Titelmasterformat durch Klicken bearbeiten</a:t>
            </a:r>
          </a:p>
        </p:txBody>
      </p:sp>
    </p:spTree>
    <p:extLst>
      <p:ext uri="{BB962C8B-B14F-4D97-AF65-F5344CB8AC3E}">
        <p14:creationId xmlns:p14="http://schemas.microsoft.com/office/powerpoint/2010/main" val="30977194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Ü | freie Gestaltung">
    <p:spTree>
      <p:nvGrpSpPr>
        <p:cNvPr id="1" name=""/>
        <p:cNvGrpSpPr/>
        <p:nvPr/>
      </p:nvGrpSpPr>
      <p:grpSpPr>
        <a:xfrm>
          <a:off x="0" y="0"/>
          <a:ext cx="0" cy="0"/>
          <a:chOff x="0" y="0"/>
          <a:chExt cx="0" cy="0"/>
        </a:xfrm>
      </p:grpSpPr>
      <p:sp>
        <p:nvSpPr>
          <p:cNvPr id="9" name="Titelplatzhalter 2"/>
          <p:cNvSpPr>
            <a:spLocks noGrp="1"/>
          </p:cNvSpPr>
          <p:nvPr>
            <p:ph type="title"/>
          </p:nvPr>
        </p:nvSpPr>
        <p:spPr>
          <a:xfrm>
            <a:off x="108000" y="331200"/>
            <a:ext cx="8424936" cy="490861"/>
          </a:xfrm>
          <a:prstGeom prst="rect">
            <a:avLst/>
          </a:prstGeom>
        </p:spPr>
        <p:txBody>
          <a:bodyPr vert="horz" lIns="91440" tIns="45720" rIns="91440" bIns="45720" rtlCol="0" anchor="ctr">
            <a:normAutofit/>
          </a:bodyPr>
          <a:lstStyle>
            <a:lvl1pPr>
              <a:defRPr sz="2500" b="1"/>
            </a:lvl1pPr>
          </a:lstStyle>
          <a:p>
            <a:r>
              <a:rPr lang="de-DE" dirty="0"/>
              <a:t>Titelmasterformat durch Klicken bearbeiten</a:t>
            </a:r>
          </a:p>
        </p:txBody>
      </p:sp>
    </p:spTree>
    <p:extLst>
      <p:ext uri="{BB962C8B-B14F-4D97-AF65-F5344CB8AC3E}">
        <p14:creationId xmlns:p14="http://schemas.microsoft.com/office/powerpoint/2010/main" val="121787468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Ü | Text/Aufz.">
    <p:spTree>
      <p:nvGrpSpPr>
        <p:cNvPr id="1" name=""/>
        <p:cNvGrpSpPr/>
        <p:nvPr/>
      </p:nvGrpSpPr>
      <p:grpSpPr>
        <a:xfrm>
          <a:off x="0" y="0"/>
          <a:ext cx="0" cy="0"/>
          <a:chOff x="0" y="0"/>
          <a:chExt cx="0" cy="0"/>
        </a:xfrm>
      </p:grpSpPr>
      <p:sp>
        <p:nvSpPr>
          <p:cNvPr id="11" name="Rectangle 8"/>
          <p:cNvSpPr>
            <a:spLocks noGrp="1" noChangeArrowheads="1"/>
          </p:cNvSpPr>
          <p:nvPr>
            <p:ph idx="1" hasCustomPrompt="1"/>
          </p:nvPr>
        </p:nvSpPr>
        <p:spPr bwMode="auto">
          <a:xfrm>
            <a:off x="323528" y="1124744"/>
            <a:ext cx="8424936" cy="5400600"/>
          </a:xfrm>
          <a:prstGeom prst="rect">
            <a:avLst/>
          </a:prstGeom>
          <a:noFill/>
          <a:ln w="9525">
            <a:noFill/>
            <a:miter lim="800000"/>
            <a:headEnd/>
            <a:tailEnd/>
          </a:ln>
        </p:spPr>
        <p:txBody>
          <a:bodyPr vert="horz" wrap="square" lIns="90000" tIns="0" rIns="91440" bIns="45720" numCol="1" anchor="t" anchorCtr="0" compatLnSpc="1">
            <a:prstTxWarp prst="textNoShape">
              <a:avLst/>
            </a:prstTxWarp>
          </a:bodyPr>
          <a:lstStyle>
            <a:lvl1pPr>
              <a:defRPr/>
            </a:lvl1pPr>
            <a:lvl2pPr>
              <a:defRPr/>
            </a:lvl2pPr>
            <a:lvl3pPr>
              <a:defRPr/>
            </a:lvl3pPr>
          </a:lstStyle>
          <a:p>
            <a:pPr lvl="0"/>
            <a:r>
              <a:rPr lang="de-DE" dirty="0"/>
              <a:t>Erste Ebene</a:t>
            </a:r>
          </a:p>
          <a:p>
            <a:pPr lvl="1"/>
            <a:r>
              <a:rPr lang="de-DE" dirty="0"/>
              <a:t>Zweite Ebene</a:t>
            </a:r>
          </a:p>
          <a:p>
            <a:pPr lvl="2"/>
            <a:r>
              <a:rPr lang="de-DE" dirty="0"/>
              <a:t>Dritte Ebene</a:t>
            </a:r>
          </a:p>
        </p:txBody>
      </p:sp>
      <p:sp>
        <p:nvSpPr>
          <p:cNvPr id="9" name="Titelplatzhalter 2"/>
          <p:cNvSpPr>
            <a:spLocks noGrp="1"/>
          </p:cNvSpPr>
          <p:nvPr>
            <p:ph type="title"/>
          </p:nvPr>
        </p:nvSpPr>
        <p:spPr>
          <a:xfrm>
            <a:off x="107504" y="332656"/>
            <a:ext cx="8964488" cy="490861"/>
          </a:xfrm>
          <a:prstGeom prst="rect">
            <a:avLst/>
          </a:prstGeom>
        </p:spPr>
        <p:txBody>
          <a:bodyPr vert="horz" lIns="91440" tIns="45720" rIns="91440" bIns="45720" rtlCol="0" anchor="ctr">
            <a:normAutofit/>
          </a:bodyPr>
          <a:lstStyle>
            <a:lvl1pPr>
              <a:defRPr b="1"/>
            </a:lvl1pPr>
          </a:lstStyle>
          <a:p>
            <a:r>
              <a:rPr lang="de-DE" dirty="0"/>
              <a:t>Titelmasterformat durch Klicken bearbeiten</a:t>
            </a:r>
          </a:p>
        </p:txBody>
      </p:sp>
    </p:spTree>
    <p:extLst>
      <p:ext uri="{BB962C8B-B14F-4D97-AF65-F5344CB8AC3E}">
        <p14:creationId xmlns:p14="http://schemas.microsoft.com/office/powerpoint/2010/main" val="7319431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Ü | Objekt">
    <p:spTree>
      <p:nvGrpSpPr>
        <p:cNvPr id="1" name=""/>
        <p:cNvGrpSpPr/>
        <p:nvPr/>
      </p:nvGrpSpPr>
      <p:grpSpPr>
        <a:xfrm>
          <a:off x="0" y="0"/>
          <a:ext cx="0" cy="0"/>
          <a:chOff x="0" y="0"/>
          <a:chExt cx="0" cy="0"/>
        </a:xfrm>
      </p:grpSpPr>
      <p:sp>
        <p:nvSpPr>
          <p:cNvPr id="9" name="Titelplatzhalter 2"/>
          <p:cNvSpPr>
            <a:spLocks noGrp="1"/>
          </p:cNvSpPr>
          <p:nvPr>
            <p:ph type="title"/>
          </p:nvPr>
        </p:nvSpPr>
        <p:spPr>
          <a:xfrm>
            <a:off x="107504" y="332656"/>
            <a:ext cx="8964488" cy="490861"/>
          </a:xfrm>
          <a:prstGeom prst="rect">
            <a:avLst/>
          </a:prstGeom>
        </p:spPr>
        <p:txBody>
          <a:bodyPr vert="horz" lIns="91440" tIns="45720" rIns="91440" bIns="45720" rtlCol="0" anchor="ctr">
            <a:normAutofit/>
          </a:bodyPr>
          <a:lstStyle>
            <a:lvl1pPr>
              <a:defRPr b="1"/>
            </a:lvl1pPr>
          </a:lstStyle>
          <a:p>
            <a:r>
              <a:rPr lang="de-DE" dirty="0"/>
              <a:t>Titelmasterformat durch Klicken bearbeiten</a:t>
            </a:r>
          </a:p>
        </p:txBody>
      </p:sp>
      <p:sp>
        <p:nvSpPr>
          <p:cNvPr id="11" name="Rectangle 8"/>
          <p:cNvSpPr>
            <a:spLocks noGrp="1" noChangeArrowheads="1"/>
          </p:cNvSpPr>
          <p:nvPr>
            <p:ph idx="1"/>
          </p:nvPr>
        </p:nvSpPr>
        <p:spPr bwMode="auto">
          <a:xfrm>
            <a:off x="323528" y="1124744"/>
            <a:ext cx="8424936" cy="5400600"/>
          </a:xfrm>
          <a:prstGeom prst="rect">
            <a:avLst/>
          </a:prstGeom>
          <a:noFill/>
          <a:ln w="9525">
            <a:noFill/>
            <a:miter lim="800000"/>
            <a:headEnd/>
            <a:tailEnd/>
          </a:ln>
        </p:spPr>
        <p:txBody>
          <a:bodyPr vert="horz" wrap="square" lIns="108000" tIns="0" rIns="91440" bIns="45720" numCol="1" anchor="t" anchorCtr="0" compatLnSpc="1">
            <a:prstTxWarp prst="textNoShape">
              <a:avLst/>
            </a:prstTxWarp>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de-DE"/>
              <a:t>Formatvorlagen des Textmasters bearbeiten</a:t>
            </a:r>
          </a:p>
        </p:txBody>
      </p:sp>
    </p:spTree>
    <p:extLst>
      <p:ext uri="{BB962C8B-B14F-4D97-AF65-F5344CB8AC3E}">
        <p14:creationId xmlns:p14="http://schemas.microsoft.com/office/powerpoint/2010/main" val="295425840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Ü | freie Gestaltung">
    <p:spTree>
      <p:nvGrpSpPr>
        <p:cNvPr id="1" name=""/>
        <p:cNvGrpSpPr/>
        <p:nvPr/>
      </p:nvGrpSpPr>
      <p:grpSpPr>
        <a:xfrm>
          <a:off x="0" y="0"/>
          <a:ext cx="0" cy="0"/>
          <a:chOff x="0" y="0"/>
          <a:chExt cx="0" cy="0"/>
        </a:xfrm>
      </p:grpSpPr>
      <p:sp>
        <p:nvSpPr>
          <p:cNvPr id="9" name="Titelplatzhalter 2"/>
          <p:cNvSpPr>
            <a:spLocks noGrp="1"/>
          </p:cNvSpPr>
          <p:nvPr>
            <p:ph type="title"/>
          </p:nvPr>
        </p:nvSpPr>
        <p:spPr>
          <a:xfrm>
            <a:off x="107504" y="332656"/>
            <a:ext cx="9036496" cy="490861"/>
          </a:xfrm>
          <a:prstGeom prst="rect">
            <a:avLst/>
          </a:prstGeom>
        </p:spPr>
        <p:txBody>
          <a:bodyPr vert="horz" lIns="91440" tIns="45720" rIns="91440" bIns="45720" rtlCol="0" anchor="ctr">
            <a:normAutofit/>
          </a:bodyPr>
          <a:lstStyle>
            <a:lvl1pPr>
              <a:defRPr b="1"/>
            </a:lvl1pPr>
          </a:lstStyle>
          <a:p>
            <a:r>
              <a:rPr lang="de-DE"/>
              <a:t>Titelmasterformat durch Klicken bearbeiten</a:t>
            </a:r>
            <a:endParaRPr lang="de-DE" dirty="0"/>
          </a:p>
        </p:txBody>
      </p:sp>
    </p:spTree>
    <p:extLst>
      <p:ext uri="{BB962C8B-B14F-4D97-AF65-F5344CB8AC3E}">
        <p14:creationId xmlns:p14="http://schemas.microsoft.com/office/powerpoint/2010/main" val="142383329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liederung">
    <p:bg>
      <p:bgPr>
        <a:solidFill>
          <a:schemeClr val="bg1"/>
        </a:solidFill>
        <a:effectLst/>
      </p:bgPr>
    </p:bg>
    <p:spTree>
      <p:nvGrpSpPr>
        <p:cNvPr id="1" name=""/>
        <p:cNvGrpSpPr/>
        <p:nvPr/>
      </p:nvGrpSpPr>
      <p:grpSpPr>
        <a:xfrm>
          <a:off x="0" y="0"/>
          <a:ext cx="0" cy="0"/>
          <a:chOff x="0" y="0"/>
          <a:chExt cx="0" cy="0"/>
        </a:xfrm>
      </p:grpSpPr>
      <p:sp>
        <p:nvSpPr>
          <p:cNvPr id="6" name="Rechteck 5"/>
          <p:cNvSpPr/>
          <p:nvPr userDrawn="1"/>
        </p:nvSpPr>
        <p:spPr bwMode="auto">
          <a:xfrm>
            <a:off x="0" y="332656"/>
            <a:ext cx="9144000" cy="6525344"/>
          </a:xfrm>
          <a:prstGeom prst="rect">
            <a:avLst/>
          </a:prstGeom>
          <a:solidFill>
            <a:srgbClr val="327A86">
              <a:alpha val="52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2000" err="1">
              <a:solidFill>
                <a:prstClr val="black"/>
              </a:solidFill>
              <a:latin typeface="Calibri" panose="020F0502020204030204" pitchFamily="34" charset="0"/>
            </a:endParaRPr>
          </a:p>
        </p:txBody>
      </p:sp>
      <p:sp>
        <p:nvSpPr>
          <p:cNvPr id="24" name="Rechteck 23"/>
          <p:cNvSpPr/>
          <p:nvPr userDrawn="1"/>
        </p:nvSpPr>
        <p:spPr bwMode="auto">
          <a:xfrm>
            <a:off x="0" y="1268760"/>
            <a:ext cx="899592" cy="5589239"/>
          </a:xfrm>
          <a:prstGeom prst="rect">
            <a:avLst/>
          </a:prstGeom>
          <a:solidFill>
            <a:srgbClr val="D6E4E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endParaRPr lang="en-GB" sz="2000" err="1">
              <a:solidFill>
                <a:prstClr val="black"/>
              </a:solidFill>
              <a:latin typeface="Calibri" panose="020F0502020204030204" pitchFamily="34" charset="0"/>
            </a:endParaRPr>
          </a:p>
        </p:txBody>
      </p:sp>
      <p:sp>
        <p:nvSpPr>
          <p:cNvPr id="23" name="Titelplatzhalter 2"/>
          <p:cNvSpPr>
            <a:spLocks noGrp="1"/>
          </p:cNvSpPr>
          <p:nvPr>
            <p:ph type="title" hasCustomPrompt="1"/>
          </p:nvPr>
        </p:nvSpPr>
        <p:spPr>
          <a:xfrm>
            <a:off x="323528" y="417587"/>
            <a:ext cx="8424936" cy="490861"/>
          </a:xfrm>
          <a:prstGeom prst="rect">
            <a:avLst/>
          </a:prstGeom>
        </p:spPr>
        <p:txBody>
          <a:bodyPr vert="horz" lIns="91440" tIns="45720" rIns="91440" bIns="45720" rtlCol="0" anchor="t">
            <a:normAutofit/>
          </a:bodyPr>
          <a:lstStyle>
            <a:lvl1pPr>
              <a:defRPr b="1">
                <a:solidFill>
                  <a:schemeClr val="bg1"/>
                </a:solidFill>
              </a:defRPr>
            </a:lvl1pPr>
          </a:lstStyle>
          <a:p>
            <a:r>
              <a:rPr lang="de-DE" dirty="0"/>
              <a:t>Gliederung</a:t>
            </a:r>
          </a:p>
        </p:txBody>
      </p:sp>
      <p:sp>
        <p:nvSpPr>
          <p:cNvPr id="33" name="Rectangle 8"/>
          <p:cNvSpPr>
            <a:spLocks noGrp="1" noChangeArrowheads="1"/>
          </p:cNvSpPr>
          <p:nvPr>
            <p:ph idx="1" hasCustomPrompt="1"/>
          </p:nvPr>
        </p:nvSpPr>
        <p:spPr bwMode="auto">
          <a:xfrm>
            <a:off x="395536" y="1340768"/>
            <a:ext cx="8424936" cy="3672408"/>
          </a:xfrm>
          <a:prstGeom prst="rect">
            <a:avLst/>
          </a:prstGeom>
          <a:noFill/>
          <a:ln w="9525">
            <a:noFill/>
            <a:miter lim="800000"/>
            <a:headEnd/>
            <a:tailEnd/>
          </a:ln>
        </p:spPr>
        <p:txBody>
          <a:bodyPr vert="horz" wrap="square" lIns="108000" tIns="0" rIns="91440" bIns="45720" numCol="1" anchor="t" anchorCtr="0" compatLnSpc="1">
            <a:prstTxWarp prst="textNoShape">
              <a:avLst/>
            </a:prstTxWarp>
          </a:bodyPr>
          <a:lstStyle>
            <a:lvl1pPr marL="0" marR="0" indent="0" algn="l" defTabSz="914400" rtl="0" eaLnBrk="1" fontAlgn="base" latinLnBrk="0" hangingPunct="1">
              <a:lnSpc>
                <a:spcPts val="3600"/>
              </a:lnSpc>
              <a:spcBef>
                <a:spcPts val="576"/>
              </a:spcBef>
              <a:spcAft>
                <a:spcPts val="600"/>
              </a:spcAft>
              <a:buClr>
                <a:schemeClr val="bg1"/>
              </a:buClr>
              <a:buSzTx/>
              <a:buFont typeface="Arial" panose="020B0604020202020204" pitchFamily="34" charset="0"/>
              <a:buChar char="•"/>
              <a:tabLst>
                <a:tab pos="622300" algn="l"/>
              </a:tabLst>
              <a:defRPr sz="2500" b="1"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marL="514350" marR="0" lvl="0" indent="-514350" algn="l" defTabSz="914400" rtl="0" eaLnBrk="1" fontAlgn="base" latinLnBrk="0" hangingPunct="1">
              <a:lnSpc>
                <a:spcPts val="3600"/>
              </a:lnSpc>
              <a:spcBef>
                <a:spcPts val="576"/>
              </a:spcBef>
              <a:spcAft>
                <a:spcPts val="600"/>
              </a:spcAft>
              <a:buClr>
                <a:srgbClr val="327A86"/>
              </a:buClr>
              <a:buSzTx/>
              <a:buFont typeface="Wingdings" charset="2"/>
              <a:buAutoNum type="arabicPeriod"/>
              <a:tabLst>
                <a:tab pos="622300" algn="l"/>
              </a:tabLst>
              <a:defRPr/>
            </a:pPr>
            <a:r>
              <a:rPr lang="de-DE" dirty="0"/>
              <a:t>Kapitel</a:t>
            </a:r>
          </a:p>
          <a:p>
            <a:pPr marL="514350" marR="0" lvl="0" indent="-514350" algn="l" defTabSz="914400" rtl="0" eaLnBrk="1" fontAlgn="base" latinLnBrk="0" hangingPunct="1">
              <a:lnSpc>
                <a:spcPts val="3600"/>
              </a:lnSpc>
              <a:spcBef>
                <a:spcPts val="576"/>
              </a:spcBef>
              <a:spcAft>
                <a:spcPts val="600"/>
              </a:spcAft>
              <a:buClr>
                <a:srgbClr val="327A86"/>
              </a:buClr>
              <a:buSzTx/>
              <a:buFont typeface="Wingdings" charset="2"/>
              <a:buAutoNum type="arabicPeriod"/>
              <a:tabLst>
                <a:tab pos="622300" algn="l"/>
              </a:tabLst>
              <a:defRPr/>
            </a:pPr>
            <a:r>
              <a:rPr lang="de-DE" dirty="0"/>
              <a:t>Kapitel</a:t>
            </a:r>
          </a:p>
          <a:p>
            <a:pPr marL="514350" marR="0" lvl="0" indent="-514350" algn="l" defTabSz="914400" rtl="0" eaLnBrk="1" fontAlgn="base" latinLnBrk="0" hangingPunct="1">
              <a:lnSpc>
                <a:spcPts val="3600"/>
              </a:lnSpc>
              <a:spcBef>
                <a:spcPts val="576"/>
              </a:spcBef>
              <a:spcAft>
                <a:spcPts val="600"/>
              </a:spcAft>
              <a:buClr>
                <a:srgbClr val="327A86"/>
              </a:buClr>
              <a:buSzTx/>
              <a:buFont typeface="Wingdings" charset="2"/>
              <a:buAutoNum type="arabicPeriod"/>
              <a:tabLst>
                <a:tab pos="622300" algn="l"/>
              </a:tabLst>
              <a:defRPr/>
            </a:pPr>
            <a:r>
              <a:rPr lang="de-DE" dirty="0"/>
              <a:t>Kapitel</a:t>
            </a:r>
          </a:p>
          <a:p>
            <a:pPr marL="514350" marR="0" lvl="0" indent="-514350" algn="l" defTabSz="914400" rtl="0" eaLnBrk="1" fontAlgn="base" latinLnBrk="0" hangingPunct="1">
              <a:lnSpc>
                <a:spcPts val="3600"/>
              </a:lnSpc>
              <a:spcBef>
                <a:spcPts val="576"/>
              </a:spcBef>
              <a:spcAft>
                <a:spcPts val="600"/>
              </a:spcAft>
              <a:buClr>
                <a:srgbClr val="327A86"/>
              </a:buClr>
              <a:buSzTx/>
              <a:buFont typeface="Wingdings" charset="2"/>
              <a:buAutoNum type="arabicPeriod"/>
              <a:tabLst>
                <a:tab pos="622300" algn="l"/>
              </a:tabLst>
              <a:defRPr/>
            </a:pPr>
            <a:r>
              <a:rPr lang="de-DE" dirty="0"/>
              <a:t>Kapitel</a:t>
            </a:r>
          </a:p>
          <a:p>
            <a:pPr marL="514350" marR="0" lvl="0" indent="-514350" algn="l" defTabSz="914400" rtl="0" eaLnBrk="1" fontAlgn="base" latinLnBrk="0" hangingPunct="1">
              <a:lnSpc>
                <a:spcPts val="3600"/>
              </a:lnSpc>
              <a:spcBef>
                <a:spcPts val="576"/>
              </a:spcBef>
              <a:spcAft>
                <a:spcPts val="600"/>
              </a:spcAft>
              <a:buClr>
                <a:srgbClr val="327A86"/>
              </a:buClr>
              <a:buSzTx/>
              <a:buFont typeface="Wingdings" charset="2"/>
              <a:buAutoNum type="arabicPeriod"/>
              <a:tabLst>
                <a:tab pos="622300" algn="l"/>
              </a:tabLst>
              <a:defRPr/>
            </a:pPr>
            <a:r>
              <a:rPr lang="de-DE" dirty="0"/>
              <a:t>Kapitel</a:t>
            </a:r>
          </a:p>
        </p:txBody>
      </p:sp>
    </p:spTree>
    <p:extLst>
      <p:ext uri="{BB962C8B-B14F-4D97-AF65-F5344CB8AC3E}">
        <p14:creationId xmlns:p14="http://schemas.microsoft.com/office/powerpoint/2010/main" val="1430036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Ü | ZÜ | Text/Aufz.">
    <p:spTree>
      <p:nvGrpSpPr>
        <p:cNvPr id="1" name=""/>
        <p:cNvGrpSpPr/>
        <p:nvPr/>
      </p:nvGrpSpPr>
      <p:grpSpPr>
        <a:xfrm>
          <a:off x="0" y="0"/>
          <a:ext cx="0" cy="0"/>
          <a:chOff x="0" y="0"/>
          <a:chExt cx="0" cy="0"/>
        </a:xfrm>
      </p:grpSpPr>
      <p:sp>
        <p:nvSpPr>
          <p:cNvPr id="12" name="Inhaltsplatzhalter 2"/>
          <p:cNvSpPr>
            <a:spLocks noGrp="1"/>
          </p:cNvSpPr>
          <p:nvPr>
            <p:ph idx="17" hasCustomPrompt="1"/>
          </p:nvPr>
        </p:nvSpPr>
        <p:spPr>
          <a:xfrm>
            <a:off x="324000" y="1124744"/>
            <a:ext cx="8427398" cy="288032"/>
          </a:xfrm>
        </p:spPr>
        <p:txBody>
          <a:bodyPr lIns="90000"/>
          <a:lstStyle>
            <a:lvl1pPr marL="0" indent="0">
              <a:spcAft>
                <a:spcPts val="1200"/>
              </a:spcAft>
              <a:buClr>
                <a:srgbClr val="CBB98A"/>
              </a:buClr>
              <a:buNone/>
              <a:defRPr b="0">
                <a:solidFill>
                  <a:srgbClr val="327A86"/>
                </a:solidFill>
              </a:defRPr>
            </a:lvl1pPr>
            <a:lvl2pPr>
              <a:spcAft>
                <a:spcPts val="1200"/>
              </a:spcAft>
              <a:buClr>
                <a:srgbClr val="CBB98A"/>
              </a:buClr>
              <a:defRPr/>
            </a:lvl2pPr>
            <a:lvl3pPr>
              <a:spcAft>
                <a:spcPts val="1200"/>
              </a:spcAft>
              <a:buClr>
                <a:srgbClr val="CBB98A"/>
              </a:buClr>
              <a:defRPr/>
            </a:lvl3pPr>
            <a:lvl4pPr>
              <a:spcAft>
                <a:spcPts val="1200"/>
              </a:spcAft>
              <a:buClr>
                <a:srgbClr val="CBB98A"/>
              </a:buClr>
              <a:defRPr/>
            </a:lvl4pPr>
            <a:lvl5pPr>
              <a:spcAft>
                <a:spcPts val="1200"/>
              </a:spcAft>
              <a:buClr>
                <a:srgbClr val="CBB98A"/>
              </a:buClr>
              <a:defRPr/>
            </a:lvl5pPr>
          </a:lstStyle>
          <a:p>
            <a:pPr lvl="0"/>
            <a:r>
              <a:rPr lang="de-DE" dirty="0"/>
              <a:t>Zwischenüberschrift bearbeiten</a:t>
            </a:r>
          </a:p>
        </p:txBody>
      </p:sp>
      <p:sp>
        <p:nvSpPr>
          <p:cNvPr id="9" name="Titelplatzhalter 2"/>
          <p:cNvSpPr>
            <a:spLocks noGrp="1"/>
          </p:cNvSpPr>
          <p:nvPr>
            <p:ph type="title"/>
          </p:nvPr>
        </p:nvSpPr>
        <p:spPr>
          <a:xfrm>
            <a:off x="108000" y="331200"/>
            <a:ext cx="8424936" cy="490861"/>
          </a:xfrm>
          <a:prstGeom prst="rect">
            <a:avLst/>
          </a:prstGeom>
        </p:spPr>
        <p:txBody>
          <a:bodyPr vert="horz" lIns="91440" tIns="45720" rIns="91440" bIns="45720" rtlCol="0" anchor="t">
            <a:normAutofit/>
          </a:bodyPr>
          <a:lstStyle>
            <a:lvl1pPr>
              <a:defRPr b="1"/>
            </a:lvl1pPr>
          </a:lstStyle>
          <a:p>
            <a:r>
              <a:rPr lang="de-DE"/>
              <a:t>Titelmasterformat durch Klicken bearbeiten</a:t>
            </a:r>
            <a:endParaRPr lang="de-DE" dirty="0"/>
          </a:p>
        </p:txBody>
      </p:sp>
      <p:sp>
        <p:nvSpPr>
          <p:cNvPr id="11" name="Rectangle 8"/>
          <p:cNvSpPr>
            <a:spLocks noGrp="1" noChangeArrowheads="1"/>
          </p:cNvSpPr>
          <p:nvPr>
            <p:ph idx="1" hasCustomPrompt="1"/>
          </p:nvPr>
        </p:nvSpPr>
        <p:spPr bwMode="auto">
          <a:xfrm>
            <a:off x="323528" y="1514224"/>
            <a:ext cx="8424936" cy="5011120"/>
          </a:xfrm>
          <a:prstGeom prst="rect">
            <a:avLst/>
          </a:prstGeom>
          <a:noFill/>
          <a:ln w="9525">
            <a:noFill/>
            <a:miter lim="800000"/>
            <a:headEnd/>
            <a:tailEnd/>
          </a:ln>
        </p:spPr>
        <p:txBody>
          <a:bodyPr vert="horz" wrap="square" lIns="90000" tIns="0" rIns="91440" bIns="45720" numCol="1" anchor="t" anchorCtr="0" compatLnSpc="1">
            <a:prstTxWarp prst="textNoShape">
              <a:avLst/>
            </a:prstTxWarp>
          </a:bodyPr>
          <a:lstStyle>
            <a:lvl1pPr>
              <a:defRPr/>
            </a:lvl1pPr>
            <a:lvl2pPr>
              <a:defRPr/>
            </a:lvl2pPr>
            <a:lvl3pPr>
              <a:defRPr/>
            </a:lvl3pPr>
          </a:lstStyle>
          <a:p>
            <a:pPr lvl="0"/>
            <a:r>
              <a:rPr lang="de-DE" dirty="0"/>
              <a:t>Erste Ebene</a:t>
            </a:r>
          </a:p>
          <a:p>
            <a:pPr lvl="1"/>
            <a:r>
              <a:rPr lang="de-DE" dirty="0"/>
              <a:t>Zweite Ebene</a:t>
            </a:r>
          </a:p>
          <a:p>
            <a:pPr lvl="2"/>
            <a:r>
              <a:rPr lang="de-DE" dirty="0"/>
              <a:t>Dritte Ebene</a:t>
            </a:r>
          </a:p>
        </p:txBody>
      </p:sp>
    </p:spTree>
    <p:extLst>
      <p:ext uri="{BB962C8B-B14F-4D97-AF65-F5344CB8AC3E}">
        <p14:creationId xmlns:p14="http://schemas.microsoft.com/office/powerpoint/2010/main" val="7197000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elfolie mit Bild">
    <p:spTree>
      <p:nvGrpSpPr>
        <p:cNvPr id="1" name=""/>
        <p:cNvGrpSpPr/>
        <p:nvPr/>
      </p:nvGrpSpPr>
      <p:grpSpPr>
        <a:xfrm>
          <a:off x="0" y="0"/>
          <a:ext cx="0" cy="0"/>
          <a:chOff x="0" y="0"/>
          <a:chExt cx="0" cy="0"/>
        </a:xfrm>
      </p:grpSpPr>
      <p:sp>
        <p:nvSpPr>
          <p:cNvPr id="18" name="Rectangle 17"/>
          <p:cNvSpPr>
            <a:spLocks noChangeArrowheads="1"/>
          </p:cNvSpPr>
          <p:nvPr userDrawn="1"/>
        </p:nvSpPr>
        <p:spPr bwMode="auto">
          <a:xfrm>
            <a:off x="0" y="0"/>
            <a:ext cx="9144000" cy="548680"/>
          </a:xfrm>
          <a:prstGeom prst="rect">
            <a:avLst/>
          </a:prstGeom>
          <a:solidFill>
            <a:srgbClr val="327A86"/>
          </a:solidFill>
          <a:ln w="9525">
            <a:noFill/>
            <a:miter lim="800000"/>
            <a:headEnd/>
            <a:tailEnd/>
          </a:ln>
        </p:spPr>
        <p:txBody>
          <a:bodyPr wrap="none" anchor="ctr">
            <a:prstTxWarp prst="textNoShape">
              <a:avLst/>
            </a:prstTxWarp>
          </a:bodyPr>
          <a:lstStyle/>
          <a:p>
            <a:endParaRPr lang="de-DE" b="0" i="0">
              <a:solidFill>
                <a:prstClr val="black"/>
              </a:solidFill>
              <a:latin typeface="Calibri Normal" charset="0"/>
            </a:endParaRPr>
          </a:p>
        </p:txBody>
      </p:sp>
      <p:sp>
        <p:nvSpPr>
          <p:cNvPr id="12" name="Rectangle 19"/>
          <p:cNvSpPr>
            <a:spLocks noChangeArrowheads="1"/>
          </p:cNvSpPr>
          <p:nvPr userDrawn="1"/>
        </p:nvSpPr>
        <p:spPr bwMode="auto">
          <a:xfrm>
            <a:off x="0" y="3789035"/>
            <a:ext cx="6876256" cy="2880325"/>
          </a:xfrm>
          <a:prstGeom prst="rect">
            <a:avLst/>
          </a:prstGeom>
          <a:solidFill>
            <a:srgbClr val="327A86"/>
          </a:solidFill>
          <a:ln w="9525">
            <a:noFill/>
            <a:miter lim="800000"/>
            <a:headEnd/>
            <a:tailEnd/>
          </a:ln>
        </p:spPr>
        <p:txBody>
          <a:bodyPr wrap="none" anchor="ctr">
            <a:prstTxWarp prst="textNoShape">
              <a:avLst/>
            </a:prstTxWarp>
          </a:bodyPr>
          <a:lstStyle/>
          <a:p>
            <a:endParaRPr lang="de-DE" b="0" i="0">
              <a:solidFill>
                <a:prstClr val="black"/>
              </a:solidFill>
              <a:latin typeface="Calibri Normal" charset="0"/>
            </a:endParaRPr>
          </a:p>
        </p:txBody>
      </p:sp>
      <p:sp>
        <p:nvSpPr>
          <p:cNvPr id="14" name="Rechteck 13"/>
          <p:cNvSpPr/>
          <p:nvPr userDrawn="1"/>
        </p:nvSpPr>
        <p:spPr bwMode="auto">
          <a:xfrm>
            <a:off x="7092281" y="3787878"/>
            <a:ext cx="2051719" cy="2881482"/>
          </a:xfrm>
          <a:prstGeom prst="rect">
            <a:avLst/>
          </a:prstGeom>
          <a:solidFill>
            <a:srgbClr val="CBB98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b="0" i="0">
              <a:solidFill>
                <a:prstClr val="black"/>
              </a:solidFill>
              <a:latin typeface="Calibri Normal" charset="0"/>
            </a:endParaRPr>
          </a:p>
        </p:txBody>
      </p:sp>
      <p:sp>
        <p:nvSpPr>
          <p:cNvPr id="3074" name="Rectangle 2"/>
          <p:cNvSpPr>
            <a:spLocks noGrp="1" noChangeArrowheads="1"/>
          </p:cNvSpPr>
          <p:nvPr userDrawn="1">
            <p:ph type="ctrTitle" hasCustomPrompt="1"/>
          </p:nvPr>
        </p:nvSpPr>
        <p:spPr>
          <a:xfrm>
            <a:off x="633963" y="3861048"/>
            <a:ext cx="5882253" cy="1143000"/>
          </a:xfrm>
          <a:prstGeom prst="rect">
            <a:avLst/>
          </a:prstGeom>
        </p:spPr>
        <p:txBody>
          <a:bodyPr tIns="108000" bIns="108000"/>
          <a:lstStyle>
            <a:lvl1pPr marL="0" indent="0">
              <a:defRPr baseline="0">
                <a:solidFill>
                  <a:schemeClr val="bg1"/>
                </a:solidFill>
              </a:defRPr>
            </a:lvl1pPr>
          </a:lstStyle>
          <a:p>
            <a:r>
              <a:rPr lang="de-DE" dirty="0" err="1"/>
              <a:t>Subtitel</a:t>
            </a:r>
            <a:endParaRPr lang="de-DE" dirty="0"/>
          </a:p>
        </p:txBody>
      </p:sp>
      <p:sp>
        <p:nvSpPr>
          <p:cNvPr id="3075" name="Rectangle 3"/>
          <p:cNvSpPr>
            <a:spLocks noGrp="1" noChangeArrowheads="1"/>
          </p:cNvSpPr>
          <p:nvPr userDrawn="1">
            <p:ph type="subTitle" idx="1"/>
          </p:nvPr>
        </p:nvSpPr>
        <p:spPr>
          <a:xfrm>
            <a:off x="619472" y="5060776"/>
            <a:ext cx="5896744" cy="1320552"/>
          </a:xfrm>
        </p:spPr>
        <p:txBody>
          <a:bodyPr lIns="108000" tIns="108000" bIns="108000"/>
          <a:lstStyle>
            <a:lvl1pPr marL="0" indent="0">
              <a:buFontTx/>
              <a:buNone/>
              <a:defRPr baseline="0">
                <a:solidFill>
                  <a:schemeClr val="bg1"/>
                </a:solidFill>
              </a:defRPr>
            </a:lvl1pPr>
          </a:lstStyle>
          <a:p>
            <a:r>
              <a:rPr lang="de-DE" dirty="0"/>
              <a:t>Formatvorlage des Untertitelmasters durch Klicken bearbeiten</a:t>
            </a:r>
          </a:p>
        </p:txBody>
      </p:sp>
      <p:sp>
        <p:nvSpPr>
          <p:cNvPr id="6" name="Bildplatzhalter 5"/>
          <p:cNvSpPr>
            <a:spLocks noGrp="1"/>
          </p:cNvSpPr>
          <p:nvPr userDrawn="1">
            <p:ph type="pic" sz="quarter" idx="10"/>
          </p:nvPr>
        </p:nvSpPr>
        <p:spPr>
          <a:xfrm>
            <a:off x="0" y="765175"/>
            <a:ext cx="9144000" cy="2807841"/>
          </a:xfrm>
        </p:spPr>
        <p:txBody>
          <a:bodyPr/>
          <a:lstStyle/>
          <a:p>
            <a:r>
              <a:rPr lang="de-DE"/>
              <a:t>Bild durch Klicken auf Symbol hinzufügen</a:t>
            </a:r>
          </a:p>
        </p:txBody>
      </p:sp>
      <p:pic>
        <p:nvPicPr>
          <p:cNvPr id="16" name="Grafik 1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49028" y="6264675"/>
            <a:ext cx="771810" cy="278358"/>
          </a:xfrm>
          <a:prstGeom prst="rect">
            <a:avLst/>
          </a:prstGeom>
        </p:spPr>
      </p:pic>
    </p:spTree>
    <p:extLst>
      <p:ext uri="{BB962C8B-B14F-4D97-AF65-F5344CB8AC3E}">
        <p14:creationId xmlns:p14="http://schemas.microsoft.com/office/powerpoint/2010/main" val="10418673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p:spTree>
      <p:nvGrpSpPr>
        <p:cNvPr id="1" name=""/>
        <p:cNvGrpSpPr/>
        <p:nvPr/>
      </p:nvGrpSpPr>
      <p:grpSpPr>
        <a:xfrm>
          <a:off x="0" y="0"/>
          <a:ext cx="0" cy="0"/>
          <a:chOff x="0" y="0"/>
          <a:chExt cx="0" cy="0"/>
        </a:xfrm>
      </p:grpSpPr>
      <p:sp>
        <p:nvSpPr>
          <p:cNvPr id="12" name="Rectangle 19"/>
          <p:cNvSpPr>
            <a:spLocks noChangeArrowheads="1"/>
          </p:cNvSpPr>
          <p:nvPr userDrawn="1"/>
        </p:nvSpPr>
        <p:spPr bwMode="auto">
          <a:xfrm>
            <a:off x="0" y="3789035"/>
            <a:ext cx="6876256" cy="2880325"/>
          </a:xfrm>
          <a:prstGeom prst="rect">
            <a:avLst/>
          </a:prstGeom>
          <a:solidFill>
            <a:srgbClr val="327A86"/>
          </a:solidFill>
          <a:ln w="9525">
            <a:noFill/>
            <a:miter lim="800000"/>
            <a:headEnd/>
            <a:tailEnd/>
          </a:ln>
        </p:spPr>
        <p:txBody>
          <a:bodyPr wrap="none" anchor="ctr">
            <a:prstTxWarp prst="textNoShape">
              <a:avLst/>
            </a:prstTxWarp>
          </a:bodyPr>
          <a:lstStyle/>
          <a:p>
            <a:endParaRPr lang="de-DE" b="0" i="0">
              <a:solidFill>
                <a:prstClr val="black"/>
              </a:solidFill>
              <a:latin typeface="Calibri Normal" charset="0"/>
            </a:endParaRPr>
          </a:p>
        </p:txBody>
      </p:sp>
      <p:sp>
        <p:nvSpPr>
          <p:cNvPr id="14" name="Rechteck 13"/>
          <p:cNvSpPr/>
          <p:nvPr userDrawn="1"/>
        </p:nvSpPr>
        <p:spPr bwMode="auto">
          <a:xfrm>
            <a:off x="7092281" y="3789035"/>
            <a:ext cx="2051719" cy="2880325"/>
          </a:xfrm>
          <a:prstGeom prst="rect">
            <a:avLst/>
          </a:prstGeom>
          <a:solidFill>
            <a:srgbClr val="CBB98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b="0" i="0">
              <a:solidFill>
                <a:prstClr val="black"/>
              </a:solidFill>
              <a:latin typeface="Calibri Normal" charset="0"/>
            </a:endParaRPr>
          </a:p>
        </p:txBody>
      </p:sp>
      <p:sp>
        <p:nvSpPr>
          <p:cNvPr id="3074" name="Rectangle 2"/>
          <p:cNvSpPr>
            <a:spLocks noGrp="1" noChangeArrowheads="1"/>
          </p:cNvSpPr>
          <p:nvPr userDrawn="1">
            <p:ph type="ctrTitle" hasCustomPrompt="1"/>
          </p:nvPr>
        </p:nvSpPr>
        <p:spPr>
          <a:xfrm>
            <a:off x="633963" y="3861048"/>
            <a:ext cx="5882253" cy="1143000"/>
          </a:xfrm>
          <a:prstGeom prst="rect">
            <a:avLst/>
          </a:prstGeom>
        </p:spPr>
        <p:txBody>
          <a:bodyPr tIns="108000" bIns="108000"/>
          <a:lstStyle>
            <a:lvl1pPr marL="0" indent="0">
              <a:defRPr baseline="0">
                <a:solidFill>
                  <a:schemeClr val="bg1"/>
                </a:solidFill>
              </a:defRPr>
            </a:lvl1pPr>
          </a:lstStyle>
          <a:p>
            <a:r>
              <a:rPr lang="de-DE" dirty="0" err="1"/>
              <a:t>Subtitel</a:t>
            </a:r>
            <a:endParaRPr lang="de-DE" dirty="0"/>
          </a:p>
        </p:txBody>
      </p:sp>
      <p:sp>
        <p:nvSpPr>
          <p:cNvPr id="3075" name="Rectangle 3"/>
          <p:cNvSpPr>
            <a:spLocks noGrp="1" noChangeArrowheads="1"/>
          </p:cNvSpPr>
          <p:nvPr userDrawn="1">
            <p:ph type="subTitle" idx="1"/>
          </p:nvPr>
        </p:nvSpPr>
        <p:spPr>
          <a:xfrm>
            <a:off x="619472" y="5060776"/>
            <a:ext cx="5896744" cy="1320552"/>
          </a:xfrm>
        </p:spPr>
        <p:txBody>
          <a:bodyPr lIns="108000" tIns="108000" bIns="108000"/>
          <a:lstStyle>
            <a:lvl1pPr marL="0" indent="0">
              <a:buFontTx/>
              <a:buNone/>
              <a:defRPr baseline="0">
                <a:solidFill>
                  <a:schemeClr val="bg1"/>
                </a:solidFill>
              </a:defRPr>
            </a:lvl1pPr>
          </a:lstStyle>
          <a:p>
            <a:r>
              <a:rPr lang="de-DE"/>
              <a:t>Formatvorlage des Untertitelmasters durch Klicken bearbeiten</a:t>
            </a:r>
            <a:endParaRPr lang="de-DE" dirty="0"/>
          </a:p>
        </p:txBody>
      </p:sp>
      <p:sp>
        <p:nvSpPr>
          <p:cNvPr id="13" name="Rectangle 2"/>
          <p:cNvSpPr txBox="1">
            <a:spLocks noChangeArrowheads="1"/>
          </p:cNvSpPr>
          <p:nvPr userDrawn="1"/>
        </p:nvSpPr>
        <p:spPr>
          <a:xfrm>
            <a:off x="633442" y="1137283"/>
            <a:ext cx="7898998" cy="1143000"/>
          </a:xfrm>
          <a:prstGeom prst="rect">
            <a:avLst/>
          </a:prstGeom>
        </p:spPr>
        <p:txBody>
          <a:bodyPr vert="horz" lIns="91440" tIns="108000" rIns="91440" bIns="108000" rtlCol="0" anchor="ctr">
            <a:noAutofit/>
          </a:bodyPr>
          <a:lstStyle>
            <a:lvl1pPr marL="0" indent="0" algn="l" rtl="0" eaLnBrk="1" fontAlgn="base" hangingPunct="1">
              <a:spcBef>
                <a:spcPct val="0"/>
              </a:spcBef>
              <a:spcAft>
                <a:spcPct val="0"/>
              </a:spcAft>
              <a:defRPr sz="2800" b="0" baseline="0">
                <a:solidFill>
                  <a:schemeClr val="bg1"/>
                </a:solidFill>
                <a:latin typeface="Calibri"/>
                <a:ea typeface="+mj-ea"/>
                <a:cs typeface="Calibri"/>
              </a:defRPr>
            </a:lvl1pPr>
            <a:lvl2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2pPr>
            <a:lvl3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3pPr>
            <a:lvl4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4pPr>
            <a:lvl5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9pPr>
          </a:lstStyle>
          <a:p>
            <a:r>
              <a:rPr lang="de-DE" sz="3600" b="1" kern="0">
                <a:solidFill>
                  <a:srgbClr val="327A86"/>
                </a:solidFill>
                <a:ea typeface="ＭＳ Ｐゴシック"/>
              </a:rPr>
              <a:t>Titel ohne Bild</a:t>
            </a:r>
          </a:p>
        </p:txBody>
      </p:sp>
      <p:pic>
        <p:nvPicPr>
          <p:cNvPr id="26" name="Grafik 2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49028" y="6264675"/>
            <a:ext cx="771810" cy="278358"/>
          </a:xfrm>
          <a:prstGeom prst="rect">
            <a:avLst/>
          </a:prstGeom>
        </p:spPr>
      </p:pic>
      <p:grpSp>
        <p:nvGrpSpPr>
          <p:cNvPr id="27" name="Gruppieren 26"/>
          <p:cNvGrpSpPr/>
          <p:nvPr userDrawn="1"/>
        </p:nvGrpSpPr>
        <p:grpSpPr>
          <a:xfrm>
            <a:off x="7105927" y="4004785"/>
            <a:ext cx="2038073" cy="558237"/>
            <a:chOff x="7105927" y="5823091"/>
            <a:chExt cx="2038073" cy="558237"/>
          </a:xfrm>
        </p:grpSpPr>
        <p:sp>
          <p:nvSpPr>
            <p:cNvPr id="28" name="Textfeld 27"/>
            <p:cNvSpPr txBox="1"/>
            <p:nvPr userDrawn="1"/>
          </p:nvSpPr>
          <p:spPr>
            <a:xfrm>
              <a:off x="7105927" y="5823091"/>
              <a:ext cx="899592" cy="230832"/>
            </a:xfrm>
            <a:prstGeom prst="rect">
              <a:avLst/>
            </a:prstGeom>
            <a:noFill/>
          </p:spPr>
          <p:txBody>
            <a:bodyPr wrap="square" rtlCol="0">
              <a:spAutoFit/>
            </a:bodyPr>
            <a:lstStyle/>
            <a:p>
              <a:pPr algn="r"/>
              <a:r>
                <a:rPr lang="de-DE" sz="850">
                  <a:solidFill>
                    <a:prstClr val="black"/>
                  </a:solidFill>
                  <a:latin typeface="Calibri" panose="020F0502020204030204" pitchFamily="34" charset="0"/>
                </a:rPr>
                <a:t>Initiiert durch</a:t>
              </a:r>
            </a:p>
          </p:txBody>
        </p:sp>
        <p:grpSp>
          <p:nvGrpSpPr>
            <p:cNvPr id="29" name="Gruppieren 28"/>
            <p:cNvGrpSpPr/>
            <p:nvPr userDrawn="1"/>
          </p:nvGrpSpPr>
          <p:grpSpPr>
            <a:xfrm>
              <a:off x="7308304" y="6067571"/>
              <a:ext cx="1835696" cy="313757"/>
              <a:chOff x="7308304" y="5923555"/>
              <a:chExt cx="1835696" cy="313757"/>
            </a:xfrm>
          </p:grpSpPr>
          <p:sp>
            <p:nvSpPr>
              <p:cNvPr id="30" name="Rechteck 29"/>
              <p:cNvSpPr/>
              <p:nvPr userDrawn="1"/>
            </p:nvSpPr>
            <p:spPr bwMode="auto">
              <a:xfrm>
                <a:off x="7308304" y="5923555"/>
                <a:ext cx="1835696" cy="313757"/>
              </a:xfrm>
              <a:prstGeom prst="rect">
                <a:avLst/>
              </a:prstGeom>
              <a:solidFill>
                <a:schemeClr val="accent6"/>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glow" dir="t"/>
              </a:scene3d>
              <a:sp3d/>
            </p:spPr>
            <p:txBody>
              <a:bodyPr vert="horz" wrap="square" lIns="91440" tIns="45720" rIns="91440" bIns="45720" numCol="1" rtlCol="0" anchor="t" anchorCtr="0" compatLnSpc="1">
                <a:prstTxWarp prst="textNoShape">
                  <a:avLst/>
                </a:prstTxWarp>
              </a:bodyPr>
              <a:lstStyle/>
              <a:p>
                <a:endParaRPr lang="de-DE" sz="2000" err="1">
                  <a:solidFill>
                    <a:prstClr val="black"/>
                  </a:solidFill>
                  <a:latin typeface="Calibri" panose="020F0502020204030204" pitchFamily="34" charset="0"/>
                </a:endParaRPr>
              </a:p>
            </p:txBody>
          </p:sp>
          <p:pic>
            <p:nvPicPr>
              <p:cNvPr id="31" name="Grafik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36774" y="5923555"/>
                <a:ext cx="1762676" cy="313757"/>
              </a:xfrm>
              <a:prstGeom prst="rect">
                <a:avLst/>
              </a:prstGeom>
            </p:spPr>
          </p:pic>
        </p:grpSp>
      </p:grpSp>
    </p:spTree>
    <p:extLst>
      <p:ext uri="{BB962C8B-B14F-4D97-AF65-F5344CB8AC3E}">
        <p14:creationId xmlns:p14="http://schemas.microsoft.com/office/powerpoint/2010/main" val="18386956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Ende">
    <p:spTree>
      <p:nvGrpSpPr>
        <p:cNvPr id="1" name=""/>
        <p:cNvGrpSpPr/>
        <p:nvPr/>
      </p:nvGrpSpPr>
      <p:grpSpPr>
        <a:xfrm>
          <a:off x="0" y="0"/>
          <a:ext cx="0" cy="0"/>
          <a:chOff x="0" y="0"/>
          <a:chExt cx="0" cy="0"/>
        </a:xfrm>
      </p:grpSpPr>
      <p:sp>
        <p:nvSpPr>
          <p:cNvPr id="16" name="Rechteck 15"/>
          <p:cNvSpPr/>
          <p:nvPr userDrawn="1"/>
        </p:nvSpPr>
        <p:spPr bwMode="auto">
          <a:xfrm>
            <a:off x="7092281" y="3787878"/>
            <a:ext cx="2051719" cy="2881482"/>
          </a:xfrm>
          <a:prstGeom prst="rect">
            <a:avLst/>
          </a:prstGeom>
          <a:solidFill>
            <a:srgbClr val="CBB98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b="0" i="0">
              <a:solidFill>
                <a:prstClr val="black"/>
              </a:solidFill>
              <a:latin typeface="Calibri Normal" charset="0"/>
            </a:endParaRPr>
          </a:p>
        </p:txBody>
      </p:sp>
      <p:sp>
        <p:nvSpPr>
          <p:cNvPr id="18" name="Rectangle 17"/>
          <p:cNvSpPr>
            <a:spLocks noChangeArrowheads="1"/>
          </p:cNvSpPr>
          <p:nvPr userDrawn="1"/>
        </p:nvSpPr>
        <p:spPr bwMode="auto">
          <a:xfrm>
            <a:off x="0" y="0"/>
            <a:ext cx="9144000" cy="548680"/>
          </a:xfrm>
          <a:prstGeom prst="rect">
            <a:avLst/>
          </a:prstGeom>
          <a:solidFill>
            <a:srgbClr val="327A86"/>
          </a:solidFill>
          <a:ln w="9525">
            <a:noFill/>
            <a:miter lim="800000"/>
            <a:headEnd/>
            <a:tailEnd/>
          </a:ln>
        </p:spPr>
        <p:txBody>
          <a:bodyPr wrap="none" anchor="ctr">
            <a:prstTxWarp prst="textNoShape">
              <a:avLst/>
            </a:prstTxWarp>
          </a:bodyPr>
          <a:lstStyle/>
          <a:p>
            <a:endParaRPr lang="de-DE" b="0" i="0">
              <a:solidFill>
                <a:prstClr val="black"/>
              </a:solidFill>
              <a:latin typeface="Calibri Normal" charset="0"/>
            </a:endParaRPr>
          </a:p>
        </p:txBody>
      </p:sp>
      <p:sp>
        <p:nvSpPr>
          <p:cNvPr id="5" name="Bildplatzhalter 4"/>
          <p:cNvSpPr>
            <a:spLocks noGrp="1"/>
          </p:cNvSpPr>
          <p:nvPr>
            <p:ph type="pic" sz="quarter" idx="10"/>
          </p:nvPr>
        </p:nvSpPr>
        <p:spPr>
          <a:xfrm>
            <a:off x="0" y="3787878"/>
            <a:ext cx="6876256" cy="2881481"/>
          </a:xfrm>
        </p:spPr>
        <p:txBody>
          <a:bodyPr/>
          <a:lstStyle/>
          <a:p>
            <a:r>
              <a:rPr lang="de-DE"/>
              <a:t>Bild durch Klicken auf Symbol hinzufügen</a:t>
            </a:r>
          </a:p>
        </p:txBody>
      </p:sp>
      <p:sp>
        <p:nvSpPr>
          <p:cNvPr id="4" name="Textplatzhalter 3"/>
          <p:cNvSpPr>
            <a:spLocks noGrp="1"/>
          </p:cNvSpPr>
          <p:nvPr>
            <p:ph type="body" sz="quarter" idx="11" hasCustomPrompt="1"/>
          </p:nvPr>
        </p:nvSpPr>
        <p:spPr>
          <a:xfrm>
            <a:off x="323528" y="1414872"/>
            <a:ext cx="7681991" cy="501960"/>
          </a:xfrm>
        </p:spPr>
        <p:txBody>
          <a:bodyPr/>
          <a:lstStyle>
            <a:lvl1pPr marL="0" indent="0" algn="ctr">
              <a:buNone/>
              <a:defRPr sz="2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Vielen Dank für Ihre Aufmerksamkeit!</a:t>
            </a:r>
          </a:p>
        </p:txBody>
      </p:sp>
      <p:sp>
        <p:nvSpPr>
          <p:cNvPr id="15" name="Textplatzhalter 3"/>
          <p:cNvSpPr>
            <a:spLocks noGrp="1"/>
          </p:cNvSpPr>
          <p:nvPr>
            <p:ph type="body" sz="quarter" idx="12" hasCustomPrompt="1"/>
          </p:nvPr>
        </p:nvSpPr>
        <p:spPr>
          <a:xfrm>
            <a:off x="4947156" y="2094760"/>
            <a:ext cx="3510136" cy="501960"/>
          </a:xfrm>
        </p:spPr>
        <p:txBody>
          <a:bodyPr/>
          <a:lstStyle>
            <a:lvl1pPr marL="0" indent="0" algn="ctr">
              <a:buNone/>
              <a:defRPr sz="2000" b="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Fragen &amp; Diskussion</a:t>
            </a:r>
          </a:p>
        </p:txBody>
      </p:sp>
      <p:pic>
        <p:nvPicPr>
          <p:cNvPr id="13" name="Grafik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49028" y="6264675"/>
            <a:ext cx="771810" cy="278358"/>
          </a:xfrm>
          <a:prstGeom prst="rect">
            <a:avLst/>
          </a:prstGeom>
        </p:spPr>
      </p:pic>
      <p:grpSp>
        <p:nvGrpSpPr>
          <p:cNvPr id="14" name="Gruppieren 13"/>
          <p:cNvGrpSpPr/>
          <p:nvPr userDrawn="1"/>
        </p:nvGrpSpPr>
        <p:grpSpPr>
          <a:xfrm>
            <a:off x="7105927" y="4004785"/>
            <a:ext cx="2038073" cy="558237"/>
            <a:chOff x="7105927" y="5823091"/>
            <a:chExt cx="2038073" cy="558237"/>
          </a:xfrm>
        </p:grpSpPr>
        <p:sp>
          <p:nvSpPr>
            <p:cNvPr id="17" name="Textfeld 16"/>
            <p:cNvSpPr txBox="1"/>
            <p:nvPr userDrawn="1"/>
          </p:nvSpPr>
          <p:spPr>
            <a:xfrm>
              <a:off x="7105927" y="5823091"/>
              <a:ext cx="899592" cy="230832"/>
            </a:xfrm>
            <a:prstGeom prst="rect">
              <a:avLst/>
            </a:prstGeom>
            <a:noFill/>
          </p:spPr>
          <p:txBody>
            <a:bodyPr wrap="square" rtlCol="0">
              <a:spAutoFit/>
            </a:bodyPr>
            <a:lstStyle/>
            <a:p>
              <a:pPr algn="r"/>
              <a:r>
                <a:rPr lang="de-DE" sz="850">
                  <a:solidFill>
                    <a:prstClr val="black"/>
                  </a:solidFill>
                  <a:latin typeface="Calibri" panose="020F0502020204030204" pitchFamily="34" charset="0"/>
                </a:rPr>
                <a:t>Initiiert durch</a:t>
              </a:r>
            </a:p>
          </p:txBody>
        </p:sp>
        <p:grpSp>
          <p:nvGrpSpPr>
            <p:cNvPr id="19" name="Gruppieren 18"/>
            <p:cNvGrpSpPr/>
            <p:nvPr userDrawn="1"/>
          </p:nvGrpSpPr>
          <p:grpSpPr>
            <a:xfrm>
              <a:off x="7308304" y="6067571"/>
              <a:ext cx="1835696" cy="313757"/>
              <a:chOff x="7308304" y="5923555"/>
              <a:chExt cx="1835696" cy="313757"/>
            </a:xfrm>
          </p:grpSpPr>
          <p:sp>
            <p:nvSpPr>
              <p:cNvPr id="20" name="Rechteck 19"/>
              <p:cNvSpPr/>
              <p:nvPr userDrawn="1"/>
            </p:nvSpPr>
            <p:spPr bwMode="auto">
              <a:xfrm>
                <a:off x="7308304" y="5923555"/>
                <a:ext cx="1835696" cy="313757"/>
              </a:xfrm>
              <a:prstGeom prst="rect">
                <a:avLst/>
              </a:prstGeom>
              <a:solidFill>
                <a:schemeClr val="accent6"/>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glow" dir="t"/>
              </a:scene3d>
              <a:sp3d/>
            </p:spPr>
            <p:txBody>
              <a:bodyPr vert="horz" wrap="square" lIns="91440" tIns="45720" rIns="91440" bIns="45720" numCol="1" rtlCol="0" anchor="t" anchorCtr="0" compatLnSpc="1">
                <a:prstTxWarp prst="textNoShape">
                  <a:avLst/>
                </a:prstTxWarp>
              </a:bodyPr>
              <a:lstStyle/>
              <a:p>
                <a:endParaRPr lang="de-DE" sz="2000" err="1">
                  <a:solidFill>
                    <a:prstClr val="black"/>
                  </a:solidFill>
                  <a:latin typeface="Calibri" panose="020F0502020204030204" pitchFamily="34" charset="0"/>
                </a:endParaRPr>
              </a:p>
            </p:txBody>
          </p:sp>
          <p:pic>
            <p:nvPicPr>
              <p:cNvPr id="21" name="Grafik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36774" y="5923555"/>
                <a:ext cx="1762676" cy="313757"/>
              </a:xfrm>
              <a:prstGeom prst="rect">
                <a:avLst/>
              </a:prstGeom>
            </p:spPr>
          </p:pic>
        </p:grpSp>
      </p:grpSp>
    </p:spTree>
    <p:extLst>
      <p:ext uri="{BB962C8B-B14F-4D97-AF65-F5344CB8AC3E}">
        <p14:creationId xmlns:p14="http://schemas.microsoft.com/office/powerpoint/2010/main" val="28004066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3.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7"/>
          <p:cNvSpPr>
            <a:spLocks noChangeArrowheads="1"/>
          </p:cNvSpPr>
          <p:nvPr/>
        </p:nvSpPr>
        <p:spPr bwMode="auto">
          <a:xfrm>
            <a:off x="0" y="0"/>
            <a:ext cx="9144000" cy="332656"/>
          </a:xfrm>
          <a:prstGeom prst="rect">
            <a:avLst/>
          </a:prstGeom>
          <a:solidFill>
            <a:srgbClr val="327A86"/>
          </a:solidFill>
          <a:ln w="9525">
            <a:noFill/>
            <a:miter lim="800000"/>
            <a:headEnd/>
            <a:tailEnd/>
          </a:ln>
        </p:spPr>
        <p:txBody>
          <a:bodyPr wrap="none" anchor="ctr">
            <a:prstTxWarp prst="textNoShape">
              <a:avLst/>
            </a:prstTxWarp>
          </a:bodyPr>
          <a:lstStyle/>
          <a:p>
            <a:endParaRPr lang="de-DE" b="0" i="0">
              <a:latin typeface="Calibri Normal" charset="0"/>
            </a:endParaRPr>
          </a:p>
        </p:txBody>
      </p:sp>
      <p:sp>
        <p:nvSpPr>
          <p:cNvPr id="1032" name="Rectangle 8"/>
          <p:cNvSpPr>
            <a:spLocks noGrp="1" noChangeArrowheads="1"/>
          </p:cNvSpPr>
          <p:nvPr>
            <p:ph type="body" idx="1"/>
          </p:nvPr>
        </p:nvSpPr>
        <p:spPr bwMode="auto">
          <a:xfrm>
            <a:off x="324000" y="1124744"/>
            <a:ext cx="8424936" cy="5400600"/>
          </a:xfrm>
          <a:prstGeom prst="rect">
            <a:avLst/>
          </a:prstGeom>
          <a:noFill/>
          <a:ln w="9525">
            <a:noFill/>
            <a:miter lim="800000"/>
            <a:headEnd/>
            <a:tailEnd/>
          </a:ln>
        </p:spPr>
        <p:txBody>
          <a:bodyPr vert="horz" wrap="square" lIns="90000" tIns="0" rIns="91440" bIns="4572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4"/>
            <a:endParaRPr lang="de-DE" dirty="0"/>
          </a:p>
        </p:txBody>
      </p:sp>
      <p:pic>
        <p:nvPicPr>
          <p:cNvPr id="13" name="Bild 12" descr="Logo_DZLM_neg_W_10cm.eps"/>
          <p:cNvPicPr>
            <a:picLocks noChangeAspect="1"/>
          </p:cNvPicPr>
          <p:nvPr/>
        </p:nvPicPr>
        <p:blipFill rotWithShape="1">
          <a:blip r:embed="rId15" cstate="screen">
            <a:extLst>
              <a:ext uri="{28A0092B-C50C-407E-A947-70E740481C1C}">
                <a14:useLocalDpi xmlns:a14="http://schemas.microsoft.com/office/drawing/2010/main"/>
              </a:ext>
            </a:extLst>
          </a:blip>
          <a:srcRect r="52817" b="-3558"/>
          <a:stretch/>
        </p:blipFill>
        <p:spPr>
          <a:xfrm>
            <a:off x="205639" y="77051"/>
            <a:ext cx="720080" cy="189207"/>
          </a:xfrm>
          <a:prstGeom prst="rect">
            <a:avLst/>
          </a:prstGeom>
        </p:spPr>
      </p:pic>
      <p:sp>
        <p:nvSpPr>
          <p:cNvPr id="3" name="Titelplatzhalter 2"/>
          <p:cNvSpPr>
            <a:spLocks noGrp="1"/>
          </p:cNvSpPr>
          <p:nvPr>
            <p:ph type="title"/>
          </p:nvPr>
        </p:nvSpPr>
        <p:spPr>
          <a:xfrm>
            <a:off x="107504" y="331200"/>
            <a:ext cx="8424936" cy="490861"/>
          </a:xfrm>
          <a:prstGeom prst="rect">
            <a:avLst/>
          </a:prstGeom>
        </p:spPr>
        <p:txBody>
          <a:bodyPr vert="horz" lIns="91440" tIns="45720" rIns="91440" bIns="45720" rtlCol="0" anchor="ctr">
            <a:noAutofit/>
          </a:bodyPr>
          <a:lstStyle/>
          <a:p>
            <a:r>
              <a:rPr lang="de-DE" dirty="0"/>
              <a:t>Titelmasterformat durch Klicken bearbeiten</a:t>
            </a:r>
          </a:p>
        </p:txBody>
      </p:sp>
    </p:spTree>
    <p:extLst>
      <p:ext uri="{BB962C8B-B14F-4D97-AF65-F5344CB8AC3E}">
        <p14:creationId xmlns:p14="http://schemas.microsoft.com/office/powerpoint/2010/main" val="219919714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7" r:id="rId10"/>
    <p:sldLayoutId id="2147483748" r:id="rId11"/>
    <p:sldLayoutId id="2147483749" r:id="rId12"/>
    <p:sldLayoutId id="2147483750" r:id="rId13"/>
  </p:sldLayoutIdLst>
  <p:hf hdr="0" ftr="0" dt="0"/>
  <p:txStyles>
    <p:titleStyle>
      <a:lvl1pPr algn="l" rtl="0" eaLnBrk="1" fontAlgn="base" hangingPunct="1">
        <a:spcBef>
          <a:spcPct val="0"/>
        </a:spcBef>
        <a:spcAft>
          <a:spcPct val="0"/>
        </a:spcAft>
        <a:defRPr sz="2500" b="1">
          <a:solidFill>
            <a:srgbClr val="327A86"/>
          </a:solidFill>
          <a:latin typeface="Calibri"/>
          <a:ea typeface="+mj-ea"/>
          <a:cs typeface="Calibri"/>
        </a:defRPr>
      </a:lvl1pPr>
      <a:lvl2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2pPr>
      <a:lvl3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3pPr>
      <a:lvl4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4pPr>
      <a:lvl5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9pPr>
    </p:titleStyle>
    <p:bodyStyle>
      <a:lvl1pPr marL="342000" indent="-342900" algn="l" rtl="0" eaLnBrk="1" fontAlgn="base" hangingPunct="1">
        <a:lnSpc>
          <a:spcPct val="100000"/>
        </a:lnSpc>
        <a:spcBef>
          <a:spcPts val="576"/>
        </a:spcBef>
        <a:spcAft>
          <a:spcPts val="600"/>
        </a:spcAft>
        <a:buClr>
          <a:srgbClr val="327A86"/>
        </a:buClr>
        <a:buFont typeface="Wingdings" charset="2"/>
        <a:buChar char="§"/>
        <a:defRPr sz="2000">
          <a:solidFill>
            <a:schemeClr val="tx1"/>
          </a:solidFill>
          <a:latin typeface="Calibri"/>
          <a:ea typeface="+mn-ea"/>
          <a:cs typeface="Calibri"/>
        </a:defRPr>
      </a:lvl1pPr>
      <a:lvl2pPr marL="742950" indent="-285750" algn="l" rtl="0" eaLnBrk="1" fontAlgn="base" hangingPunct="1">
        <a:lnSpc>
          <a:spcPct val="100000"/>
        </a:lnSpc>
        <a:spcBef>
          <a:spcPct val="20000"/>
        </a:spcBef>
        <a:spcAft>
          <a:spcPts val="600"/>
        </a:spcAft>
        <a:buClr>
          <a:srgbClr val="737373"/>
        </a:buClr>
        <a:buFont typeface="Wingdings" charset="2"/>
        <a:buChar char="§"/>
        <a:defRPr sz="1800">
          <a:solidFill>
            <a:schemeClr val="tx1"/>
          </a:solidFill>
          <a:latin typeface="Calibri"/>
          <a:ea typeface="+mn-ea"/>
          <a:cs typeface="Calibri"/>
        </a:defRPr>
      </a:lvl2pPr>
      <a:lvl3pPr marL="1143000" indent="-228600" algn="l" rtl="0" eaLnBrk="1" fontAlgn="base" hangingPunct="1">
        <a:lnSpc>
          <a:spcPct val="100000"/>
        </a:lnSpc>
        <a:spcBef>
          <a:spcPct val="20000"/>
        </a:spcBef>
        <a:spcAft>
          <a:spcPts val="600"/>
        </a:spcAft>
        <a:buClr>
          <a:srgbClr val="CBB98A"/>
        </a:buClr>
        <a:buFont typeface="Wingdings" charset="2"/>
        <a:buChar char="§"/>
        <a:defRPr>
          <a:solidFill>
            <a:schemeClr val="tx1"/>
          </a:solidFill>
          <a:latin typeface="Calibri"/>
          <a:ea typeface="+mn-ea"/>
          <a:cs typeface="Calibri"/>
        </a:defRPr>
      </a:lvl3pPr>
      <a:lvl4pPr marL="1600200" indent="-228600" algn="l" rtl="0" eaLnBrk="1" fontAlgn="base" hangingPunct="1">
        <a:lnSpc>
          <a:spcPct val="100000"/>
        </a:lnSpc>
        <a:spcBef>
          <a:spcPct val="20000"/>
        </a:spcBef>
        <a:spcAft>
          <a:spcPts val="600"/>
        </a:spcAft>
        <a:buClr>
          <a:srgbClr val="CBB98A"/>
        </a:buClr>
        <a:buFont typeface="Wingdings" charset="2"/>
        <a:buChar char="§"/>
        <a:defRPr sz="1800">
          <a:solidFill>
            <a:schemeClr val="tx1"/>
          </a:solidFill>
          <a:latin typeface="Calibri"/>
          <a:ea typeface="+mn-ea"/>
          <a:cs typeface="Calibri"/>
        </a:defRPr>
      </a:lvl4pPr>
      <a:lvl5pPr marL="2057400" indent="-228600" algn="l" rtl="0" eaLnBrk="1" fontAlgn="base" hangingPunct="1">
        <a:lnSpc>
          <a:spcPct val="100000"/>
        </a:lnSpc>
        <a:spcBef>
          <a:spcPct val="20000"/>
        </a:spcBef>
        <a:spcAft>
          <a:spcPts val="600"/>
        </a:spcAft>
        <a:buClr>
          <a:srgbClr val="CBB98A"/>
        </a:buClr>
        <a:buFont typeface="Wingdings" charset="2"/>
        <a:buChar char="§"/>
        <a:defRPr sz="1800">
          <a:solidFill>
            <a:schemeClr val="tx1"/>
          </a:solidFill>
          <a:latin typeface="Calibri"/>
          <a:ea typeface="+mn-ea"/>
          <a:cs typeface="Calibri"/>
        </a:defRPr>
      </a:lvl5pPr>
      <a:lvl6pPr marL="2514600" indent="-228600" algn="l" rtl="0" eaLnBrk="1" fontAlgn="base" hangingPunct="1">
        <a:spcBef>
          <a:spcPct val="20000"/>
        </a:spcBef>
        <a:spcAft>
          <a:spcPct val="0"/>
        </a:spcAft>
        <a:buBlip>
          <a:blip r:embed="rId16"/>
        </a:buBlip>
        <a:defRPr sz="1200">
          <a:solidFill>
            <a:schemeClr val="tx1"/>
          </a:solidFill>
          <a:latin typeface="+mn-lt"/>
          <a:ea typeface="+mn-ea"/>
        </a:defRPr>
      </a:lvl6pPr>
      <a:lvl7pPr marL="2971800" indent="-228600" algn="l" rtl="0" eaLnBrk="1" fontAlgn="base" hangingPunct="1">
        <a:spcBef>
          <a:spcPct val="20000"/>
        </a:spcBef>
        <a:spcAft>
          <a:spcPct val="0"/>
        </a:spcAft>
        <a:buBlip>
          <a:blip r:embed="rId17"/>
        </a:buBlip>
        <a:defRPr sz="1200">
          <a:solidFill>
            <a:schemeClr val="tx1"/>
          </a:solidFill>
          <a:latin typeface="+mn-lt"/>
          <a:ea typeface="+mn-ea"/>
        </a:defRPr>
      </a:lvl7pPr>
      <a:lvl8pPr marL="3429000" indent="-228600" algn="l" rtl="0" eaLnBrk="1" fontAlgn="base" hangingPunct="1">
        <a:spcBef>
          <a:spcPct val="20000"/>
        </a:spcBef>
        <a:spcAft>
          <a:spcPct val="0"/>
        </a:spcAft>
        <a:buBlip>
          <a:blip r:embed="rId17"/>
        </a:buBlip>
        <a:defRPr sz="1200">
          <a:solidFill>
            <a:schemeClr val="tx1"/>
          </a:solidFill>
          <a:latin typeface="+mn-lt"/>
          <a:ea typeface="+mn-ea"/>
        </a:defRPr>
      </a:lvl8pPr>
      <a:lvl9pPr marL="3886200" indent="-228600" algn="l" rtl="0" eaLnBrk="1" fontAlgn="base" hangingPunct="1">
        <a:spcBef>
          <a:spcPct val="20000"/>
        </a:spcBef>
        <a:spcAft>
          <a:spcPct val="0"/>
        </a:spcAft>
        <a:buBlip>
          <a:blip r:embed="rId17"/>
        </a:buBlip>
        <a:defRPr sz="1200">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7"/>
          <p:cNvSpPr>
            <a:spLocks noChangeArrowheads="1"/>
          </p:cNvSpPr>
          <p:nvPr/>
        </p:nvSpPr>
        <p:spPr bwMode="auto">
          <a:xfrm>
            <a:off x="0" y="0"/>
            <a:ext cx="9144000" cy="332656"/>
          </a:xfrm>
          <a:prstGeom prst="rect">
            <a:avLst/>
          </a:prstGeom>
          <a:solidFill>
            <a:schemeClr val="accent3"/>
          </a:solidFill>
          <a:ln w="9525">
            <a:noFill/>
            <a:miter lim="800000"/>
            <a:headEnd/>
            <a:tailEnd/>
          </a:ln>
        </p:spPr>
        <p:txBody>
          <a:bodyPr wrap="none" anchor="ctr">
            <a:prstTxWarp prst="textNoShape">
              <a:avLst/>
            </a:prstTxWarp>
          </a:bodyPr>
          <a:lstStyle/>
          <a:p>
            <a:endParaRPr lang="de-DE" b="0" i="0">
              <a:latin typeface="Calibri Normal" charset="0"/>
            </a:endParaRPr>
          </a:p>
        </p:txBody>
      </p:sp>
      <p:sp>
        <p:nvSpPr>
          <p:cNvPr id="1032" name="Rectangle 8"/>
          <p:cNvSpPr>
            <a:spLocks noGrp="1" noChangeArrowheads="1"/>
          </p:cNvSpPr>
          <p:nvPr>
            <p:ph type="body" idx="1"/>
          </p:nvPr>
        </p:nvSpPr>
        <p:spPr bwMode="auto">
          <a:xfrm>
            <a:off x="324000" y="980728"/>
            <a:ext cx="8424936" cy="5400600"/>
          </a:xfrm>
          <a:prstGeom prst="rect">
            <a:avLst/>
          </a:prstGeom>
          <a:noFill/>
          <a:ln w="9525">
            <a:noFill/>
            <a:miter lim="800000"/>
            <a:headEnd/>
            <a:tailEnd/>
          </a:ln>
        </p:spPr>
        <p:txBody>
          <a:bodyPr vert="horz" wrap="square" lIns="90000" tIns="0" rIns="91440" bIns="4572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4"/>
            <a:endParaRPr lang="de-DE" dirty="0"/>
          </a:p>
        </p:txBody>
      </p:sp>
      <p:pic>
        <p:nvPicPr>
          <p:cNvPr id="13" name="Bild 12" descr="Logo_DZLM_neg_W_10cm.eps"/>
          <p:cNvPicPr>
            <a:picLocks noChangeAspect="1"/>
          </p:cNvPicPr>
          <p:nvPr/>
        </p:nvPicPr>
        <p:blipFill rotWithShape="1">
          <a:blip r:embed="rId5" cstate="screen">
            <a:extLst>
              <a:ext uri="{28A0092B-C50C-407E-A947-70E740481C1C}">
                <a14:useLocalDpi xmlns:a14="http://schemas.microsoft.com/office/drawing/2010/main"/>
              </a:ext>
            </a:extLst>
          </a:blip>
          <a:srcRect r="52817" b="-3558"/>
          <a:stretch/>
        </p:blipFill>
        <p:spPr>
          <a:xfrm>
            <a:off x="205200" y="77051"/>
            <a:ext cx="720080" cy="189207"/>
          </a:xfrm>
          <a:prstGeom prst="rect">
            <a:avLst/>
          </a:prstGeom>
        </p:spPr>
      </p:pic>
      <p:sp>
        <p:nvSpPr>
          <p:cNvPr id="3" name="Titelplatzhalter 2"/>
          <p:cNvSpPr>
            <a:spLocks noGrp="1"/>
          </p:cNvSpPr>
          <p:nvPr>
            <p:ph type="title"/>
          </p:nvPr>
        </p:nvSpPr>
        <p:spPr>
          <a:xfrm>
            <a:off x="107504" y="332656"/>
            <a:ext cx="8424936" cy="490861"/>
          </a:xfrm>
          <a:prstGeom prst="rect">
            <a:avLst/>
          </a:prstGeom>
        </p:spPr>
        <p:txBody>
          <a:bodyPr vert="horz" lIns="91440" tIns="45720" rIns="91440" bIns="45720" rtlCol="0" anchor="ctr">
            <a:noAutofit/>
          </a:bodyPr>
          <a:lstStyle/>
          <a:p>
            <a:r>
              <a:rPr lang="de-DE" dirty="0"/>
              <a:t>Titelmasterformat durch Klicken bearbeiten</a:t>
            </a:r>
          </a:p>
        </p:txBody>
      </p:sp>
      <p:sp>
        <p:nvSpPr>
          <p:cNvPr id="6" name="Textplatzhalter 9"/>
          <p:cNvSpPr txBox="1">
            <a:spLocks/>
          </p:cNvSpPr>
          <p:nvPr userDrawn="1"/>
        </p:nvSpPr>
        <p:spPr>
          <a:xfrm>
            <a:off x="2555776" y="-52504"/>
            <a:ext cx="6552728" cy="241144"/>
          </a:xfrm>
          <a:prstGeom prst="rect">
            <a:avLst/>
          </a:prstGeom>
        </p:spPr>
        <p:txBody>
          <a:bodyPr/>
          <a:lstStyle>
            <a:lvl1pPr marL="0" indent="0" algn="r" rtl="0" eaLnBrk="1" fontAlgn="base" hangingPunct="1">
              <a:lnSpc>
                <a:spcPct val="100000"/>
              </a:lnSpc>
              <a:spcBef>
                <a:spcPts val="576"/>
              </a:spcBef>
              <a:spcAft>
                <a:spcPts val="600"/>
              </a:spcAft>
              <a:buClr>
                <a:srgbClr val="327A86"/>
              </a:buClr>
              <a:buFont typeface="Wingdings" charset="2"/>
              <a:buNone/>
              <a:defRPr sz="1800" b="1">
                <a:solidFill>
                  <a:schemeClr val="bg1"/>
                </a:solidFill>
                <a:latin typeface="Calibri"/>
                <a:ea typeface="+mn-ea"/>
                <a:cs typeface="Calibri"/>
              </a:defRPr>
            </a:lvl1pPr>
            <a:lvl2pPr marL="742950" indent="-285750" algn="l" rtl="0" eaLnBrk="1" fontAlgn="base" hangingPunct="1">
              <a:lnSpc>
                <a:spcPct val="100000"/>
              </a:lnSpc>
              <a:spcBef>
                <a:spcPct val="20000"/>
              </a:spcBef>
              <a:spcAft>
                <a:spcPts val="600"/>
              </a:spcAft>
              <a:buClr>
                <a:srgbClr val="737373"/>
              </a:buClr>
              <a:buFont typeface="Wingdings" charset="2"/>
              <a:buChar char="§"/>
              <a:defRPr sz="1800">
                <a:solidFill>
                  <a:schemeClr val="tx1"/>
                </a:solidFill>
                <a:latin typeface="Calibri"/>
                <a:ea typeface="+mn-ea"/>
                <a:cs typeface="Calibri"/>
              </a:defRPr>
            </a:lvl2pPr>
            <a:lvl3pPr marL="1143000" indent="-228600" algn="l" rtl="0" eaLnBrk="1" fontAlgn="base" hangingPunct="1">
              <a:lnSpc>
                <a:spcPct val="100000"/>
              </a:lnSpc>
              <a:spcBef>
                <a:spcPct val="20000"/>
              </a:spcBef>
              <a:spcAft>
                <a:spcPts val="600"/>
              </a:spcAft>
              <a:buClr>
                <a:srgbClr val="CBB98A"/>
              </a:buClr>
              <a:buFont typeface="Wingdings" charset="2"/>
              <a:buChar char="§"/>
              <a:defRPr>
                <a:solidFill>
                  <a:schemeClr val="tx1"/>
                </a:solidFill>
                <a:latin typeface="Calibri"/>
                <a:ea typeface="+mn-ea"/>
                <a:cs typeface="Calibri"/>
              </a:defRPr>
            </a:lvl3pPr>
            <a:lvl4pPr marL="1600200" indent="-228600" algn="l" rtl="0" eaLnBrk="1" fontAlgn="base" hangingPunct="1">
              <a:lnSpc>
                <a:spcPct val="100000"/>
              </a:lnSpc>
              <a:spcBef>
                <a:spcPct val="20000"/>
              </a:spcBef>
              <a:spcAft>
                <a:spcPts val="600"/>
              </a:spcAft>
              <a:buClr>
                <a:srgbClr val="CBB98A"/>
              </a:buClr>
              <a:buFont typeface="Wingdings" charset="2"/>
              <a:buChar char="§"/>
              <a:defRPr sz="1800">
                <a:solidFill>
                  <a:schemeClr val="tx1"/>
                </a:solidFill>
                <a:latin typeface="Calibri"/>
                <a:ea typeface="+mn-ea"/>
                <a:cs typeface="Calibri"/>
              </a:defRPr>
            </a:lvl4pPr>
            <a:lvl5pPr marL="2057400" indent="-228600" algn="l" rtl="0" eaLnBrk="1" fontAlgn="base" hangingPunct="1">
              <a:lnSpc>
                <a:spcPct val="100000"/>
              </a:lnSpc>
              <a:spcBef>
                <a:spcPct val="20000"/>
              </a:spcBef>
              <a:spcAft>
                <a:spcPts val="600"/>
              </a:spcAft>
              <a:buClr>
                <a:srgbClr val="CBB98A"/>
              </a:buClr>
              <a:buFont typeface="Wingdings" charset="2"/>
              <a:buChar char="§"/>
              <a:defRPr sz="1800">
                <a:solidFill>
                  <a:schemeClr val="tx1"/>
                </a:solidFill>
                <a:latin typeface="Calibri"/>
                <a:ea typeface="+mn-ea"/>
                <a:cs typeface="Calibri"/>
              </a:defRPr>
            </a:lvl5pPr>
            <a:lvl6pPr marL="2514600" indent="-228600" algn="l" rtl="0" eaLnBrk="1" fontAlgn="base" hangingPunct="1">
              <a:spcBef>
                <a:spcPct val="20000"/>
              </a:spcBef>
              <a:spcAft>
                <a:spcPct val="0"/>
              </a:spcAft>
              <a:buBlip>
                <a:blip r:embed="rId6"/>
              </a:buBlip>
              <a:defRPr sz="1200">
                <a:solidFill>
                  <a:schemeClr val="tx1"/>
                </a:solidFill>
                <a:latin typeface="+mn-lt"/>
                <a:ea typeface="+mn-ea"/>
              </a:defRPr>
            </a:lvl6pPr>
            <a:lvl7pPr marL="2971800" indent="-228600" algn="l" rtl="0" eaLnBrk="1" fontAlgn="base" hangingPunct="1">
              <a:spcBef>
                <a:spcPct val="20000"/>
              </a:spcBef>
              <a:spcAft>
                <a:spcPct val="0"/>
              </a:spcAft>
              <a:buBlip>
                <a:blip r:embed="rId7"/>
              </a:buBlip>
              <a:defRPr sz="1200">
                <a:solidFill>
                  <a:schemeClr val="tx1"/>
                </a:solidFill>
                <a:latin typeface="+mn-lt"/>
                <a:ea typeface="+mn-ea"/>
              </a:defRPr>
            </a:lvl7pPr>
            <a:lvl8pPr marL="3429000" indent="-228600" algn="l" rtl="0" eaLnBrk="1" fontAlgn="base" hangingPunct="1">
              <a:spcBef>
                <a:spcPct val="20000"/>
              </a:spcBef>
              <a:spcAft>
                <a:spcPct val="0"/>
              </a:spcAft>
              <a:buBlip>
                <a:blip r:embed="rId7"/>
              </a:buBlip>
              <a:defRPr sz="1200">
                <a:solidFill>
                  <a:schemeClr val="tx1"/>
                </a:solidFill>
                <a:latin typeface="+mn-lt"/>
                <a:ea typeface="+mn-ea"/>
              </a:defRPr>
            </a:lvl8pPr>
            <a:lvl9pPr marL="3886200" indent="-228600" algn="l" rtl="0" eaLnBrk="1" fontAlgn="base" hangingPunct="1">
              <a:spcBef>
                <a:spcPct val="20000"/>
              </a:spcBef>
              <a:spcAft>
                <a:spcPct val="0"/>
              </a:spcAft>
              <a:buBlip>
                <a:blip r:embed="rId7"/>
              </a:buBlip>
              <a:defRPr sz="1200">
                <a:solidFill>
                  <a:schemeClr val="tx1"/>
                </a:solidFill>
                <a:latin typeface="+mn-lt"/>
                <a:ea typeface="+mn-ea"/>
              </a:defRPr>
            </a:lvl9pPr>
          </a:lstStyle>
          <a:p>
            <a:r>
              <a:rPr lang="de-DE"/>
              <a:t>Zwischenfolien zur Struktur-Transparenz (für Fortbildende)</a:t>
            </a:r>
          </a:p>
        </p:txBody>
      </p:sp>
    </p:spTree>
    <p:extLst>
      <p:ext uri="{BB962C8B-B14F-4D97-AF65-F5344CB8AC3E}">
        <p14:creationId xmlns:p14="http://schemas.microsoft.com/office/powerpoint/2010/main" val="24224675"/>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Lst>
  <p:hf hdr="0" ftr="0" dt="0"/>
  <p:txStyles>
    <p:titleStyle>
      <a:lvl1pPr algn="l" rtl="0" eaLnBrk="1" fontAlgn="base" hangingPunct="1">
        <a:spcBef>
          <a:spcPct val="0"/>
        </a:spcBef>
        <a:spcAft>
          <a:spcPct val="0"/>
        </a:spcAft>
        <a:defRPr sz="2500" b="1">
          <a:solidFill>
            <a:schemeClr val="accent3"/>
          </a:solidFill>
          <a:latin typeface="Calibri"/>
          <a:ea typeface="+mj-ea"/>
          <a:cs typeface="Calibri"/>
        </a:defRPr>
      </a:lvl1pPr>
      <a:lvl2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2pPr>
      <a:lvl3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3pPr>
      <a:lvl4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4pPr>
      <a:lvl5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9pPr>
    </p:titleStyle>
    <p:bodyStyle>
      <a:lvl1pPr marL="342000" indent="-342900" algn="l" rtl="0" eaLnBrk="1" fontAlgn="base" hangingPunct="1">
        <a:lnSpc>
          <a:spcPct val="100000"/>
        </a:lnSpc>
        <a:spcBef>
          <a:spcPts val="576"/>
        </a:spcBef>
        <a:spcAft>
          <a:spcPts val="600"/>
        </a:spcAft>
        <a:buClr>
          <a:srgbClr val="327A86"/>
        </a:buClr>
        <a:buFont typeface="Wingdings" charset="2"/>
        <a:buChar char="§"/>
        <a:defRPr sz="2000">
          <a:solidFill>
            <a:schemeClr val="tx1"/>
          </a:solidFill>
          <a:latin typeface="Calibri"/>
          <a:ea typeface="+mn-ea"/>
          <a:cs typeface="Calibri"/>
        </a:defRPr>
      </a:lvl1pPr>
      <a:lvl2pPr marL="742950" indent="-285750" algn="l" rtl="0" eaLnBrk="1" fontAlgn="base" hangingPunct="1">
        <a:lnSpc>
          <a:spcPct val="100000"/>
        </a:lnSpc>
        <a:spcBef>
          <a:spcPct val="20000"/>
        </a:spcBef>
        <a:spcAft>
          <a:spcPts val="600"/>
        </a:spcAft>
        <a:buClr>
          <a:srgbClr val="737373"/>
        </a:buClr>
        <a:buFont typeface="Wingdings" charset="2"/>
        <a:buChar char="§"/>
        <a:defRPr sz="1800">
          <a:solidFill>
            <a:schemeClr val="tx1"/>
          </a:solidFill>
          <a:latin typeface="Calibri"/>
          <a:ea typeface="+mn-ea"/>
          <a:cs typeface="Calibri"/>
        </a:defRPr>
      </a:lvl2pPr>
      <a:lvl3pPr marL="1143000" indent="-228600" algn="l" rtl="0" eaLnBrk="1" fontAlgn="base" hangingPunct="1">
        <a:lnSpc>
          <a:spcPct val="100000"/>
        </a:lnSpc>
        <a:spcBef>
          <a:spcPct val="20000"/>
        </a:spcBef>
        <a:spcAft>
          <a:spcPts val="600"/>
        </a:spcAft>
        <a:buClr>
          <a:srgbClr val="CBB98A"/>
        </a:buClr>
        <a:buFont typeface="Wingdings" charset="2"/>
        <a:buChar char="§"/>
        <a:defRPr>
          <a:solidFill>
            <a:schemeClr val="tx1"/>
          </a:solidFill>
          <a:latin typeface="Calibri"/>
          <a:ea typeface="+mn-ea"/>
          <a:cs typeface="Calibri"/>
        </a:defRPr>
      </a:lvl3pPr>
      <a:lvl4pPr marL="1600200" indent="-228600" algn="l" rtl="0" eaLnBrk="1" fontAlgn="base" hangingPunct="1">
        <a:lnSpc>
          <a:spcPct val="100000"/>
        </a:lnSpc>
        <a:spcBef>
          <a:spcPct val="20000"/>
        </a:spcBef>
        <a:spcAft>
          <a:spcPts val="600"/>
        </a:spcAft>
        <a:buClr>
          <a:srgbClr val="CBB98A"/>
        </a:buClr>
        <a:buFont typeface="Wingdings" charset="2"/>
        <a:buChar char="§"/>
        <a:defRPr sz="1800">
          <a:solidFill>
            <a:schemeClr val="tx1"/>
          </a:solidFill>
          <a:latin typeface="Calibri"/>
          <a:ea typeface="+mn-ea"/>
          <a:cs typeface="Calibri"/>
        </a:defRPr>
      </a:lvl4pPr>
      <a:lvl5pPr marL="2057400" indent="-228600" algn="l" rtl="0" eaLnBrk="1" fontAlgn="base" hangingPunct="1">
        <a:lnSpc>
          <a:spcPct val="100000"/>
        </a:lnSpc>
        <a:spcBef>
          <a:spcPct val="20000"/>
        </a:spcBef>
        <a:spcAft>
          <a:spcPts val="600"/>
        </a:spcAft>
        <a:buClr>
          <a:srgbClr val="CBB98A"/>
        </a:buClr>
        <a:buFont typeface="Wingdings" charset="2"/>
        <a:buChar char="§"/>
        <a:defRPr sz="1800">
          <a:solidFill>
            <a:schemeClr val="tx1"/>
          </a:solidFill>
          <a:latin typeface="Calibri"/>
          <a:ea typeface="+mn-ea"/>
          <a:cs typeface="Calibri"/>
        </a:defRPr>
      </a:lvl5pPr>
      <a:lvl6pPr marL="2514600" indent="-228600" algn="l" rtl="0" eaLnBrk="1" fontAlgn="base" hangingPunct="1">
        <a:spcBef>
          <a:spcPct val="20000"/>
        </a:spcBef>
        <a:spcAft>
          <a:spcPct val="0"/>
        </a:spcAft>
        <a:buBlip>
          <a:blip r:embed="rId6"/>
        </a:buBlip>
        <a:defRPr sz="1200">
          <a:solidFill>
            <a:schemeClr val="tx1"/>
          </a:solidFill>
          <a:latin typeface="+mn-lt"/>
          <a:ea typeface="+mn-ea"/>
        </a:defRPr>
      </a:lvl6pPr>
      <a:lvl7pPr marL="2971800" indent="-228600" algn="l" rtl="0" eaLnBrk="1" fontAlgn="base" hangingPunct="1">
        <a:spcBef>
          <a:spcPct val="20000"/>
        </a:spcBef>
        <a:spcAft>
          <a:spcPct val="0"/>
        </a:spcAft>
        <a:buBlip>
          <a:blip r:embed="rId7"/>
        </a:buBlip>
        <a:defRPr sz="1200">
          <a:solidFill>
            <a:schemeClr val="tx1"/>
          </a:solidFill>
          <a:latin typeface="+mn-lt"/>
          <a:ea typeface="+mn-ea"/>
        </a:defRPr>
      </a:lvl7pPr>
      <a:lvl8pPr marL="3429000" indent="-228600" algn="l" rtl="0" eaLnBrk="1" fontAlgn="base" hangingPunct="1">
        <a:spcBef>
          <a:spcPct val="20000"/>
        </a:spcBef>
        <a:spcAft>
          <a:spcPct val="0"/>
        </a:spcAft>
        <a:buBlip>
          <a:blip r:embed="rId7"/>
        </a:buBlip>
        <a:defRPr sz="1200">
          <a:solidFill>
            <a:schemeClr val="tx1"/>
          </a:solidFill>
          <a:latin typeface="+mn-lt"/>
          <a:ea typeface="+mn-ea"/>
        </a:defRPr>
      </a:lvl8pPr>
      <a:lvl9pPr marL="3886200" indent="-228600" algn="l" rtl="0" eaLnBrk="1" fontAlgn="base" hangingPunct="1">
        <a:spcBef>
          <a:spcPct val="20000"/>
        </a:spcBef>
        <a:spcAft>
          <a:spcPct val="0"/>
        </a:spcAft>
        <a:buBlip>
          <a:blip r:embed="rId7"/>
        </a:buBlip>
        <a:defRPr sz="1200">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33963" y="4006800"/>
            <a:ext cx="5882400" cy="1719064"/>
          </a:xfrm>
        </p:spPr>
        <p:txBody>
          <a:bodyPr>
            <a:noAutofit/>
          </a:bodyPr>
          <a:lstStyle/>
          <a:p>
            <a:pPr>
              <a:spcBef>
                <a:spcPts val="800"/>
              </a:spcBef>
            </a:pPr>
            <a:r>
              <a:rPr lang="de-DE" sz="2400" dirty="0"/>
              <a:t>Professional </a:t>
            </a:r>
            <a:r>
              <a:rPr lang="de-DE" sz="2400" dirty="0" err="1"/>
              <a:t>development</a:t>
            </a:r>
            <a:r>
              <a:rPr lang="de-DE" sz="2400" dirty="0"/>
              <a:t> </a:t>
            </a:r>
            <a:br>
              <a:rPr lang="de-DE" sz="2400" dirty="0"/>
            </a:br>
            <a:r>
              <a:rPr lang="de-DE" sz="2400" dirty="0"/>
              <a:t>Language </a:t>
            </a:r>
            <a:r>
              <a:rPr lang="de-DE" sz="2400" dirty="0" err="1"/>
              <a:t>of</a:t>
            </a:r>
            <a:r>
              <a:rPr lang="de-DE" sz="2400" dirty="0"/>
              <a:t> </a:t>
            </a:r>
            <a:r>
              <a:rPr lang="de-DE" sz="2400" dirty="0" err="1"/>
              <a:t>tables</a:t>
            </a:r>
            <a:r>
              <a:rPr lang="de-DE" sz="2400" dirty="0"/>
              <a:t> </a:t>
            </a:r>
            <a:r>
              <a:rPr lang="de-DE" sz="2400" dirty="0" err="1"/>
              <a:t>and</a:t>
            </a:r>
            <a:r>
              <a:rPr lang="de-DE" sz="2400" dirty="0"/>
              <a:t> </a:t>
            </a:r>
            <a:r>
              <a:rPr lang="de-DE" sz="2400" dirty="0" err="1"/>
              <a:t>graphs</a:t>
            </a:r>
            <a:br>
              <a:rPr lang="de-DE" sz="2400" b="0" dirty="0"/>
            </a:br>
            <a:r>
              <a:rPr lang="de-DE" sz="2400" b="0" dirty="0"/>
              <a:t>Session 3 (</a:t>
            </a:r>
            <a:r>
              <a:rPr lang="de-DE" sz="2400" b="0" dirty="0" err="1"/>
              <a:t>of</a:t>
            </a:r>
            <a:r>
              <a:rPr lang="de-DE" sz="2400" b="0" dirty="0"/>
              <a:t> 3)</a:t>
            </a:r>
          </a:p>
        </p:txBody>
      </p:sp>
      <p:sp>
        <p:nvSpPr>
          <p:cNvPr id="3" name="Untertitel 2"/>
          <p:cNvSpPr>
            <a:spLocks noGrp="1"/>
          </p:cNvSpPr>
          <p:nvPr>
            <p:ph type="subTitle" idx="1"/>
          </p:nvPr>
        </p:nvSpPr>
        <p:spPr>
          <a:xfrm>
            <a:off x="619472" y="5492824"/>
            <a:ext cx="5896744" cy="1320552"/>
          </a:xfrm>
        </p:spPr>
        <p:txBody>
          <a:bodyPr/>
          <a:lstStyle/>
          <a:p>
            <a:r>
              <a:rPr lang="de-DE" sz="1800" dirty="0"/>
              <a:t>Utrecht University</a:t>
            </a:r>
          </a:p>
        </p:txBody>
      </p:sp>
      <p:pic>
        <p:nvPicPr>
          <p:cNvPr id="8" name="Grafik 7">
            <a:extLst>
              <a:ext uri="{FF2B5EF4-FFF2-40B4-BE49-F238E27FC236}">
                <a16:creationId xmlns:a16="http://schemas.microsoft.com/office/drawing/2014/main" id="{D2A287D3-EAF8-9A44-8250-A0627D0B34FC}"/>
              </a:ext>
            </a:extLst>
          </p:cNvPr>
          <p:cNvPicPr>
            <a:picLocks noChangeAspect="1"/>
          </p:cNvPicPr>
          <p:nvPr/>
        </p:nvPicPr>
        <p:blipFill>
          <a:blip r:embed="rId3"/>
          <a:stretch>
            <a:fillRect/>
          </a:stretch>
        </p:blipFill>
        <p:spPr>
          <a:xfrm>
            <a:off x="2123728" y="1145375"/>
            <a:ext cx="4520294" cy="1818630"/>
          </a:xfrm>
          <a:prstGeom prst="rect">
            <a:avLst/>
          </a:prstGeom>
          <a:ln>
            <a:solidFill>
              <a:schemeClr val="tx2">
                <a:lumMod val="40000"/>
                <a:lumOff val="60000"/>
              </a:schemeClr>
            </a:solidFill>
          </a:ln>
        </p:spPr>
      </p:pic>
      <p:sp>
        <p:nvSpPr>
          <p:cNvPr id="6" name="Titel 1">
            <a:extLst>
              <a:ext uri="{FF2B5EF4-FFF2-40B4-BE49-F238E27FC236}">
                <a16:creationId xmlns:a16="http://schemas.microsoft.com/office/drawing/2014/main" id="{00E4DFB5-CC61-984F-9E04-BDB64225AE36}"/>
              </a:ext>
            </a:extLst>
          </p:cNvPr>
          <p:cNvSpPr txBox="1">
            <a:spLocks/>
          </p:cNvSpPr>
          <p:nvPr/>
        </p:nvSpPr>
        <p:spPr>
          <a:xfrm>
            <a:off x="467544" y="2287736"/>
            <a:ext cx="5882400" cy="1719064"/>
          </a:xfrm>
          <a:prstGeom prst="rect">
            <a:avLst/>
          </a:prstGeom>
        </p:spPr>
        <p:txBody>
          <a:bodyPr vert="horz" lIns="91440" tIns="108000" rIns="91440" bIns="108000" rtlCol="0" anchor="ctr">
            <a:noAutofit/>
          </a:bodyPr>
          <a:lstStyle>
            <a:lvl1pPr marL="0" indent="0" algn="l" rtl="0" eaLnBrk="1" fontAlgn="base" hangingPunct="1">
              <a:spcBef>
                <a:spcPct val="0"/>
              </a:spcBef>
              <a:spcAft>
                <a:spcPct val="0"/>
              </a:spcAft>
              <a:defRPr sz="2500" b="1" baseline="0">
                <a:solidFill>
                  <a:schemeClr val="bg1"/>
                </a:solidFill>
                <a:latin typeface="Calibri"/>
                <a:ea typeface="+mj-ea"/>
                <a:cs typeface="Calibri"/>
              </a:defRPr>
            </a:lvl1pPr>
            <a:lvl2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2pPr>
            <a:lvl3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3pPr>
            <a:lvl4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4pPr>
            <a:lvl5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9pPr>
          </a:lstStyle>
          <a:p>
            <a:pPr>
              <a:spcBef>
                <a:spcPts val="800"/>
              </a:spcBef>
            </a:pPr>
            <a:endParaRPr lang="de-DE" sz="2400" b="0" kern="0" dirty="0">
              <a:solidFill>
                <a:schemeClr val="tx1"/>
              </a:solidFill>
            </a:endParaRPr>
          </a:p>
        </p:txBody>
      </p:sp>
    </p:spTree>
    <p:extLst>
      <p:ext uri="{BB962C8B-B14F-4D97-AF65-F5344CB8AC3E}">
        <p14:creationId xmlns:p14="http://schemas.microsoft.com/office/powerpoint/2010/main" val="42196285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2F9072-CD0E-E243-B2AA-B0E698AC2C55}"/>
              </a:ext>
            </a:extLst>
          </p:cNvPr>
          <p:cNvSpPr>
            <a:spLocks noGrp="1"/>
          </p:cNvSpPr>
          <p:nvPr>
            <p:ph type="title" idx="4294967295"/>
          </p:nvPr>
        </p:nvSpPr>
        <p:spPr>
          <a:xfrm>
            <a:off x="107504" y="331200"/>
            <a:ext cx="8424936" cy="490861"/>
          </a:xfrm>
        </p:spPr>
        <p:txBody>
          <a:bodyPr/>
          <a:lstStyle/>
          <a:p>
            <a:r>
              <a:rPr lang="nl-NL" dirty="0"/>
              <a:t>Three </a:t>
            </a:r>
            <a:r>
              <a:rPr lang="nl-NL" dirty="0" err="1"/>
              <a:t>communicative</a:t>
            </a:r>
            <a:r>
              <a:rPr lang="nl-NL" dirty="0"/>
              <a:t> </a:t>
            </a:r>
            <a:r>
              <a:rPr lang="nl-NL" dirty="0" err="1"/>
              <a:t>core</a:t>
            </a:r>
            <a:r>
              <a:rPr lang="nl-NL" dirty="0"/>
              <a:t> </a:t>
            </a:r>
            <a:r>
              <a:rPr lang="nl-NL" dirty="0" err="1"/>
              <a:t>tasks</a:t>
            </a:r>
            <a:endParaRPr lang="nl-NL" dirty="0"/>
          </a:p>
        </p:txBody>
      </p:sp>
      <p:sp>
        <p:nvSpPr>
          <p:cNvPr id="5" name="Tijdelijke aanduiding voor inhoud 4">
            <a:extLst>
              <a:ext uri="{FF2B5EF4-FFF2-40B4-BE49-F238E27FC236}">
                <a16:creationId xmlns:a16="http://schemas.microsoft.com/office/drawing/2014/main" id="{61E0A774-7022-204F-9977-4880D78BD6BD}"/>
              </a:ext>
            </a:extLst>
          </p:cNvPr>
          <p:cNvSpPr>
            <a:spLocks noGrp="1"/>
          </p:cNvSpPr>
          <p:nvPr>
            <p:ph idx="1"/>
          </p:nvPr>
        </p:nvSpPr>
        <p:spPr/>
        <p:txBody>
          <a:bodyPr/>
          <a:lstStyle/>
          <a:p>
            <a:r>
              <a:rPr lang="en-AU" sz="2400" b="1" i="1" dirty="0">
                <a:solidFill>
                  <a:schemeClr val="tx2"/>
                </a:solidFill>
              </a:rPr>
              <a:t>General structure of the tasks</a:t>
            </a:r>
          </a:p>
          <a:p>
            <a:pPr lvl="1"/>
            <a:r>
              <a:rPr lang="en-AU" sz="2400" dirty="0"/>
              <a:t>Exploring the context and its language</a:t>
            </a:r>
          </a:p>
          <a:p>
            <a:pPr lvl="1"/>
            <a:r>
              <a:rPr lang="en-AU" sz="2400" dirty="0"/>
              <a:t>Exploring the mathematical concepts and the mathematical language</a:t>
            </a:r>
          </a:p>
          <a:p>
            <a:pPr lvl="1"/>
            <a:r>
              <a:rPr lang="en-AU" sz="2400" dirty="0"/>
              <a:t>Preparing the communication (e.g. writing a script)</a:t>
            </a:r>
          </a:p>
          <a:p>
            <a:pPr lvl="1"/>
            <a:r>
              <a:rPr lang="en-AU" sz="2400" dirty="0"/>
              <a:t>Communicative practice (role-play, podcast, blog/vlog, .....)</a:t>
            </a:r>
          </a:p>
          <a:p>
            <a:pPr lvl="1"/>
            <a:r>
              <a:rPr lang="en-AU" sz="2400" dirty="0"/>
              <a:t>Reflecting </a:t>
            </a:r>
          </a:p>
          <a:p>
            <a:pPr marL="457200" lvl="1" indent="0">
              <a:buNone/>
            </a:pPr>
            <a:endParaRPr lang="nl-NL" dirty="0"/>
          </a:p>
          <a:p>
            <a:pPr marL="457200" lvl="1" indent="0">
              <a:buNone/>
            </a:pPr>
            <a:endParaRPr lang="nl-NL" dirty="0"/>
          </a:p>
        </p:txBody>
      </p:sp>
    </p:spTree>
    <p:extLst>
      <p:ext uri="{BB962C8B-B14F-4D97-AF65-F5344CB8AC3E}">
        <p14:creationId xmlns:p14="http://schemas.microsoft.com/office/powerpoint/2010/main" val="3277526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bwMode="auto">
          <a:xfrm>
            <a:off x="0" y="1268760"/>
            <a:ext cx="899592" cy="5589239"/>
          </a:xfrm>
          <a:prstGeom prst="rect">
            <a:avLst/>
          </a:prstGeom>
          <a:solidFill>
            <a:srgbClr val="D6E4E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2000" err="1">
              <a:solidFill>
                <a:prstClr val="black"/>
              </a:solidFill>
              <a:latin typeface="Calibri" panose="020F0502020204030204" pitchFamily="34" charset="0"/>
            </a:endParaRPr>
          </a:p>
        </p:txBody>
      </p:sp>
      <p:sp>
        <p:nvSpPr>
          <p:cNvPr id="12" name="Rechteck 11"/>
          <p:cNvSpPr/>
          <p:nvPr/>
        </p:nvSpPr>
        <p:spPr bwMode="auto">
          <a:xfrm>
            <a:off x="209364" y="3105000"/>
            <a:ext cx="8532000" cy="648000"/>
          </a:xfrm>
          <a:prstGeom prst="rect">
            <a:avLst/>
          </a:prstGeom>
          <a:solidFill>
            <a:srgbClr val="D6E4E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2000" dirty="0">
              <a:solidFill>
                <a:prstClr val="black"/>
              </a:solidFill>
              <a:latin typeface="Calibri" panose="020F0502020204030204" pitchFamily="34" charset="0"/>
            </a:endParaRPr>
          </a:p>
        </p:txBody>
      </p:sp>
      <p:sp>
        <p:nvSpPr>
          <p:cNvPr id="8" name="Titel 7"/>
          <p:cNvSpPr>
            <a:spLocks noGrp="1"/>
          </p:cNvSpPr>
          <p:nvPr>
            <p:ph type="title"/>
          </p:nvPr>
        </p:nvSpPr>
        <p:spPr/>
        <p:txBody>
          <a:bodyPr>
            <a:noAutofit/>
          </a:bodyPr>
          <a:lstStyle/>
          <a:p>
            <a:r>
              <a:rPr lang="de-DE" dirty="0" err="1"/>
              <a:t>Program</a:t>
            </a:r>
            <a:endParaRPr lang="de-DE" dirty="0"/>
          </a:p>
        </p:txBody>
      </p:sp>
      <p:sp>
        <p:nvSpPr>
          <p:cNvPr id="9" name="Inhaltsplatzhalter 8"/>
          <p:cNvSpPr>
            <a:spLocks noGrp="1"/>
          </p:cNvSpPr>
          <p:nvPr>
            <p:ph idx="1"/>
          </p:nvPr>
        </p:nvSpPr>
        <p:spPr/>
        <p:txBody>
          <a:bodyPr/>
          <a:lstStyle/>
          <a:p>
            <a:pPr marL="514350" indent="-514350">
              <a:buClr>
                <a:srgbClr val="327A86"/>
              </a:buClr>
              <a:buAutoNum type="arabicPeriod"/>
            </a:pPr>
            <a:r>
              <a:rPr lang="en-AU" dirty="0">
                <a:solidFill>
                  <a:srgbClr val="327A86"/>
                </a:solidFill>
              </a:rPr>
              <a:t>Starter</a:t>
            </a:r>
          </a:p>
          <a:p>
            <a:pPr marL="514350" indent="-514350">
              <a:buClr>
                <a:srgbClr val="327A86"/>
              </a:buClr>
              <a:buFont typeface="Arial" panose="020B0604020202020204" pitchFamily="34" charset="0"/>
              <a:buAutoNum type="arabicPeriod"/>
            </a:pPr>
            <a:r>
              <a:rPr lang="en-AU" dirty="0">
                <a:solidFill>
                  <a:srgbClr val="327A86"/>
                </a:solidFill>
              </a:rPr>
              <a:t>Role of communication in vocational situations (+graphs)</a:t>
            </a:r>
          </a:p>
          <a:p>
            <a:pPr marL="514350" indent="-514350">
              <a:buClr>
                <a:srgbClr val="327A86"/>
              </a:buClr>
              <a:buAutoNum type="arabicPeriod"/>
            </a:pPr>
            <a:r>
              <a:rPr lang="en-AU" dirty="0">
                <a:solidFill>
                  <a:srgbClr val="327A86"/>
                </a:solidFill>
              </a:rPr>
              <a:t>Examples from the module: rich communicative practices</a:t>
            </a:r>
          </a:p>
          <a:p>
            <a:pPr marL="514350" indent="-514350">
              <a:buClr>
                <a:srgbClr val="327A86"/>
              </a:buClr>
              <a:buAutoNum type="arabicPeriod"/>
            </a:pPr>
            <a:r>
              <a:rPr lang="en-AU" dirty="0">
                <a:solidFill>
                  <a:srgbClr val="327A86"/>
                </a:solidFill>
              </a:rPr>
              <a:t>Sharing outcomes of classroom  experiment (homework)</a:t>
            </a:r>
          </a:p>
          <a:p>
            <a:pPr marL="514350" indent="-514350">
              <a:buClr>
                <a:srgbClr val="327A86"/>
              </a:buClr>
              <a:buAutoNum type="arabicPeriod"/>
            </a:pPr>
            <a:r>
              <a:rPr lang="en-AU" dirty="0">
                <a:solidFill>
                  <a:srgbClr val="327A86"/>
                </a:solidFill>
              </a:rPr>
              <a:t>Analysing student work and reflection </a:t>
            </a:r>
          </a:p>
          <a:p>
            <a:pPr marL="514350" indent="-514350">
              <a:buClr>
                <a:srgbClr val="327A86"/>
              </a:buClr>
              <a:buAutoNum type="arabicPeriod"/>
            </a:pPr>
            <a:r>
              <a:rPr lang="en-AU" dirty="0">
                <a:solidFill>
                  <a:srgbClr val="327A86"/>
                </a:solidFill>
              </a:rPr>
              <a:t>Evaluation</a:t>
            </a:r>
          </a:p>
        </p:txBody>
      </p:sp>
    </p:spTree>
    <p:extLst>
      <p:ext uri="{BB962C8B-B14F-4D97-AF65-F5344CB8AC3E}">
        <p14:creationId xmlns:p14="http://schemas.microsoft.com/office/powerpoint/2010/main" val="35724800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C45D5F27-5FFA-4448-BF91-D0336355E9C7}"/>
              </a:ext>
            </a:extLst>
          </p:cNvPr>
          <p:cNvSpPr>
            <a:spLocks noGrp="1"/>
          </p:cNvSpPr>
          <p:nvPr>
            <p:ph idx="1"/>
          </p:nvPr>
        </p:nvSpPr>
        <p:spPr/>
        <p:txBody>
          <a:bodyPr/>
          <a:lstStyle/>
          <a:p>
            <a:r>
              <a:rPr lang="en-GB" dirty="0"/>
              <a:t>Form small groups of teachers who tried the same communication assignments in class</a:t>
            </a:r>
          </a:p>
          <a:p>
            <a:pPr marL="0" indent="0">
              <a:buNone/>
            </a:pPr>
            <a:endParaRPr lang="en-GB" dirty="0"/>
          </a:p>
          <a:p>
            <a:pPr marL="0" indent="0">
              <a:buNone/>
            </a:pPr>
            <a:endParaRPr lang="en-GB" dirty="0"/>
          </a:p>
          <a:p>
            <a:r>
              <a:rPr lang="en-GB" dirty="0"/>
              <a:t>Share the experiences </a:t>
            </a:r>
          </a:p>
          <a:p>
            <a:pPr lvl="1"/>
            <a:r>
              <a:rPr lang="en-GB" dirty="0"/>
              <a:t>What went well (for your students)?</a:t>
            </a:r>
          </a:p>
          <a:p>
            <a:pPr lvl="1"/>
            <a:r>
              <a:rPr lang="en-GB" dirty="0"/>
              <a:t>What were problems? Where these related to language? To mathematics?</a:t>
            </a:r>
          </a:p>
          <a:p>
            <a:pPr marL="457200" lvl="1" indent="0">
              <a:buNone/>
            </a:pPr>
            <a:endParaRPr lang="en-GB" dirty="0"/>
          </a:p>
          <a:p>
            <a:pPr lvl="1"/>
            <a:endParaRPr lang="en-GB" dirty="0"/>
          </a:p>
          <a:p>
            <a:pPr marL="399150"/>
            <a:r>
              <a:rPr lang="en-GB" dirty="0"/>
              <a:t>Share among small groups</a:t>
            </a:r>
          </a:p>
          <a:p>
            <a:pPr marL="800100" lvl="1"/>
            <a:r>
              <a:rPr lang="en-GB" dirty="0"/>
              <a:t>What was similar?</a:t>
            </a:r>
          </a:p>
          <a:p>
            <a:pPr marL="800100" lvl="1"/>
            <a:r>
              <a:rPr lang="en-GB" dirty="0"/>
              <a:t>What was different?</a:t>
            </a:r>
          </a:p>
          <a:p>
            <a:pPr lvl="1"/>
            <a:endParaRPr lang="en-GB" dirty="0"/>
          </a:p>
          <a:p>
            <a:pPr marL="457200" lvl="1" indent="0">
              <a:buNone/>
            </a:pPr>
            <a:endParaRPr lang="en-GB" dirty="0"/>
          </a:p>
          <a:p>
            <a:pPr marL="457200" lvl="1" indent="0">
              <a:buNone/>
            </a:pPr>
            <a:r>
              <a:rPr lang="en-GB" dirty="0"/>
              <a:t> </a:t>
            </a:r>
          </a:p>
        </p:txBody>
      </p:sp>
      <p:sp>
        <p:nvSpPr>
          <p:cNvPr id="3" name="Titel 2">
            <a:extLst>
              <a:ext uri="{FF2B5EF4-FFF2-40B4-BE49-F238E27FC236}">
                <a16:creationId xmlns:a16="http://schemas.microsoft.com/office/drawing/2014/main" id="{58C41012-879E-F44E-927B-D2950487BF57}"/>
              </a:ext>
            </a:extLst>
          </p:cNvPr>
          <p:cNvSpPr>
            <a:spLocks noGrp="1"/>
          </p:cNvSpPr>
          <p:nvPr>
            <p:ph type="title"/>
          </p:nvPr>
        </p:nvSpPr>
        <p:spPr/>
        <p:txBody>
          <a:bodyPr/>
          <a:lstStyle/>
          <a:p>
            <a:r>
              <a:rPr lang="en-AU" dirty="0"/>
              <a:t>Sharing experiences</a:t>
            </a:r>
          </a:p>
        </p:txBody>
      </p:sp>
    </p:spTree>
    <p:extLst>
      <p:ext uri="{BB962C8B-B14F-4D97-AF65-F5344CB8AC3E}">
        <p14:creationId xmlns:p14="http://schemas.microsoft.com/office/powerpoint/2010/main" val="2029086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bwMode="auto">
          <a:xfrm>
            <a:off x="0" y="1268760"/>
            <a:ext cx="899592" cy="5589239"/>
          </a:xfrm>
          <a:prstGeom prst="rect">
            <a:avLst/>
          </a:prstGeom>
          <a:solidFill>
            <a:srgbClr val="D6E4E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2000" err="1">
              <a:solidFill>
                <a:prstClr val="black"/>
              </a:solidFill>
              <a:latin typeface="Calibri" panose="020F0502020204030204" pitchFamily="34" charset="0"/>
            </a:endParaRPr>
          </a:p>
        </p:txBody>
      </p:sp>
      <p:sp>
        <p:nvSpPr>
          <p:cNvPr id="12" name="Rechteck 11"/>
          <p:cNvSpPr/>
          <p:nvPr/>
        </p:nvSpPr>
        <p:spPr bwMode="auto">
          <a:xfrm>
            <a:off x="63895" y="3739379"/>
            <a:ext cx="8532000" cy="648000"/>
          </a:xfrm>
          <a:prstGeom prst="rect">
            <a:avLst/>
          </a:prstGeom>
          <a:solidFill>
            <a:srgbClr val="D6E4E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2000" dirty="0">
              <a:solidFill>
                <a:prstClr val="black"/>
              </a:solidFill>
              <a:latin typeface="Calibri" panose="020F0502020204030204" pitchFamily="34" charset="0"/>
            </a:endParaRPr>
          </a:p>
        </p:txBody>
      </p:sp>
      <p:sp>
        <p:nvSpPr>
          <p:cNvPr id="8" name="Titel 7"/>
          <p:cNvSpPr>
            <a:spLocks noGrp="1"/>
          </p:cNvSpPr>
          <p:nvPr>
            <p:ph type="title"/>
          </p:nvPr>
        </p:nvSpPr>
        <p:spPr/>
        <p:txBody>
          <a:bodyPr>
            <a:noAutofit/>
          </a:bodyPr>
          <a:lstStyle/>
          <a:p>
            <a:r>
              <a:rPr lang="de-DE" dirty="0" err="1"/>
              <a:t>Program</a:t>
            </a:r>
            <a:endParaRPr lang="de-DE" dirty="0"/>
          </a:p>
        </p:txBody>
      </p:sp>
      <p:sp>
        <p:nvSpPr>
          <p:cNvPr id="9" name="Inhaltsplatzhalter 8"/>
          <p:cNvSpPr>
            <a:spLocks noGrp="1"/>
          </p:cNvSpPr>
          <p:nvPr>
            <p:ph idx="1"/>
          </p:nvPr>
        </p:nvSpPr>
        <p:spPr/>
        <p:txBody>
          <a:bodyPr/>
          <a:lstStyle/>
          <a:p>
            <a:pPr marL="514350" indent="-514350">
              <a:buClr>
                <a:srgbClr val="327A86"/>
              </a:buClr>
              <a:buAutoNum type="arabicPeriod"/>
            </a:pPr>
            <a:r>
              <a:rPr lang="en-AU" dirty="0">
                <a:solidFill>
                  <a:srgbClr val="327A86"/>
                </a:solidFill>
              </a:rPr>
              <a:t>Starter</a:t>
            </a:r>
          </a:p>
          <a:p>
            <a:pPr marL="514350" indent="-514350">
              <a:buClr>
                <a:srgbClr val="327A86"/>
              </a:buClr>
              <a:buFont typeface="Arial" panose="020B0604020202020204" pitchFamily="34" charset="0"/>
              <a:buAutoNum type="arabicPeriod"/>
            </a:pPr>
            <a:r>
              <a:rPr lang="en-AU" dirty="0">
                <a:solidFill>
                  <a:srgbClr val="327A86"/>
                </a:solidFill>
              </a:rPr>
              <a:t>Role of communication in vocational situations (+graphs)</a:t>
            </a:r>
          </a:p>
          <a:p>
            <a:pPr marL="514350" indent="-514350">
              <a:buClr>
                <a:srgbClr val="327A86"/>
              </a:buClr>
              <a:buAutoNum type="arabicPeriod"/>
            </a:pPr>
            <a:r>
              <a:rPr lang="en-AU" dirty="0">
                <a:solidFill>
                  <a:srgbClr val="327A86"/>
                </a:solidFill>
              </a:rPr>
              <a:t>Examples from the module: rich communicative practices</a:t>
            </a:r>
          </a:p>
          <a:p>
            <a:pPr marL="514350" indent="-514350">
              <a:buClr>
                <a:srgbClr val="327A86"/>
              </a:buClr>
              <a:buAutoNum type="arabicPeriod"/>
            </a:pPr>
            <a:r>
              <a:rPr lang="en-AU" dirty="0">
                <a:solidFill>
                  <a:srgbClr val="327A86"/>
                </a:solidFill>
              </a:rPr>
              <a:t>Sharing outcomes of classroom  experiment (homework)</a:t>
            </a:r>
          </a:p>
          <a:p>
            <a:pPr marL="514350" indent="-514350">
              <a:buClr>
                <a:srgbClr val="327A86"/>
              </a:buClr>
              <a:buAutoNum type="arabicPeriod"/>
            </a:pPr>
            <a:r>
              <a:rPr lang="en-AU" dirty="0">
                <a:solidFill>
                  <a:srgbClr val="327A86"/>
                </a:solidFill>
              </a:rPr>
              <a:t>Analysing student work and reflection </a:t>
            </a:r>
          </a:p>
          <a:p>
            <a:pPr marL="514350" indent="-514350">
              <a:buClr>
                <a:srgbClr val="327A86"/>
              </a:buClr>
              <a:buAutoNum type="arabicPeriod"/>
            </a:pPr>
            <a:r>
              <a:rPr lang="en-AU" dirty="0">
                <a:solidFill>
                  <a:srgbClr val="327A86"/>
                </a:solidFill>
              </a:rPr>
              <a:t>Evaluation</a:t>
            </a:r>
          </a:p>
        </p:txBody>
      </p:sp>
    </p:spTree>
    <p:extLst>
      <p:ext uri="{BB962C8B-B14F-4D97-AF65-F5344CB8AC3E}">
        <p14:creationId xmlns:p14="http://schemas.microsoft.com/office/powerpoint/2010/main" val="42545558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4B54E0F-D5D0-8A40-A42A-BC07FE36EF57}"/>
              </a:ext>
            </a:extLst>
          </p:cNvPr>
          <p:cNvSpPr>
            <a:spLocks noGrp="1"/>
          </p:cNvSpPr>
          <p:nvPr>
            <p:ph type="title" idx="4294967295"/>
          </p:nvPr>
        </p:nvSpPr>
        <p:spPr>
          <a:xfrm>
            <a:off x="107504" y="331200"/>
            <a:ext cx="8424936" cy="490861"/>
          </a:xfrm>
        </p:spPr>
        <p:txBody>
          <a:bodyPr/>
          <a:lstStyle/>
          <a:p>
            <a:r>
              <a:rPr lang="en-GB" dirty="0"/>
              <a:t>Tire pressure - an example</a:t>
            </a:r>
          </a:p>
        </p:txBody>
      </p:sp>
      <p:pic>
        <p:nvPicPr>
          <p:cNvPr id="3" name="Afbeelding 2">
            <a:extLst>
              <a:ext uri="{FF2B5EF4-FFF2-40B4-BE49-F238E27FC236}">
                <a16:creationId xmlns:a16="http://schemas.microsoft.com/office/drawing/2014/main" id="{C9160666-A746-9847-98AE-367A789EBEFC}"/>
              </a:ext>
            </a:extLst>
          </p:cNvPr>
          <p:cNvPicPr>
            <a:picLocks noChangeAspect="1"/>
          </p:cNvPicPr>
          <p:nvPr/>
        </p:nvPicPr>
        <p:blipFill>
          <a:blip r:embed="rId3"/>
          <a:stretch>
            <a:fillRect/>
          </a:stretch>
        </p:blipFill>
        <p:spPr>
          <a:xfrm>
            <a:off x="4826000" y="3441824"/>
            <a:ext cx="4318000" cy="3429000"/>
          </a:xfrm>
          <a:prstGeom prst="rect">
            <a:avLst/>
          </a:prstGeom>
        </p:spPr>
      </p:pic>
      <p:sp>
        <p:nvSpPr>
          <p:cNvPr id="7" name="Tekstvak 6">
            <a:extLst>
              <a:ext uri="{FF2B5EF4-FFF2-40B4-BE49-F238E27FC236}">
                <a16:creationId xmlns:a16="http://schemas.microsoft.com/office/drawing/2014/main" id="{3197C19D-EC51-8E49-B0C1-4108A787A773}"/>
              </a:ext>
            </a:extLst>
          </p:cNvPr>
          <p:cNvSpPr txBox="1"/>
          <p:nvPr/>
        </p:nvSpPr>
        <p:spPr>
          <a:xfrm>
            <a:off x="324000" y="1202749"/>
            <a:ext cx="4014365" cy="4832092"/>
          </a:xfrm>
          <a:prstGeom prst="rect">
            <a:avLst/>
          </a:prstGeom>
          <a:noFill/>
        </p:spPr>
        <p:txBody>
          <a:bodyPr wrap="square" rtlCol="0">
            <a:spAutoFit/>
          </a:bodyPr>
          <a:lstStyle/>
          <a:p>
            <a:pPr marL="342900" indent="-342900">
              <a:spcBef>
                <a:spcPts val="400"/>
              </a:spcBef>
            </a:pPr>
            <a:r>
              <a:rPr lang="en-GB" sz="1800" dirty="0"/>
              <a:t>The context of tire pressure is introduced.</a:t>
            </a:r>
          </a:p>
          <a:p>
            <a:pPr marL="342900" indent="-342900">
              <a:spcBef>
                <a:spcPts val="400"/>
              </a:spcBef>
            </a:pPr>
            <a:endParaRPr lang="en-GB" sz="1800" dirty="0"/>
          </a:p>
          <a:p>
            <a:pPr marL="342900" indent="-342900">
              <a:spcBef>
                <a:spcPts val="400"/>
              </a:spcBef>
            </a:pPr>
            <a:r>
              <a:rPr lang="en-GB" sz="1800" dirty="0"/>
              <a:t>Students study a large table with data on tire pressure.</a:t>
            </a:r>
          </a:p>
          <a:p>
            <a:pPr marL="342900" indent="-342900">
              <a:spcBef>
                <a:spcPts val="400"/>
              </a:spcBef>
            </a:pPr>
            <a:endParaRPr lang="en-GB" sz="1800" dirty="0"/>
          </a:p>
          <a:p>
            <a:pPr marL="342900" indent="-342900">
              <a:spcBef>
                <a:spcPts val="400"/>
              </a:spcBef>
            </a:pPr>
            <a:r>
              <a:rPr lang="en-GB" sz="1800" dirty="0"/>
              <a:t>Next they do an activity in which they act as junior assistants working at a gas station explaining to customers how they can find the correct tire pressure for their car form the table at the gas station.</a:t>
            </a:r>
          </a:p>
          <a:p>
            <a:pPr marL="342900" indent="-342900">
              <a:spcBef>
                <a:spcPts val="400"/>
              </a:spcBef>
            </a:pPr>
            <a:endParaRPr lang="en-GB" sz="1800" dirty="0"/>
          </a:p>
          <a:p>
            <a:pPr marL="342900" indent="-342900">
              <a:spcBef>
                <a:spcPts val="400"/>
              </a:spcBef>
            </a:pPr>
            <a:r>
              <a:rPr lang="en-GB" sz="1800" dirty="0"/>
              <a:t> The product is a script which can be used for a video-clip, a podcast or an acted out role-play. </a:t>
            </a:r>
            <a:endParaRPr lang="en-GB" sz="1400" dirty="0">
              <a:latin typeface="Calibri"/>
              <a:cs typeface="Calibri"/>
            </a:endParaRPr>
          </a:p>
        </p:txBody>
      </p:sp>
      <p:sp>
        <p:nvSpPr>
          <p:cNvPr id="6" name="Tijdelijke aanduiding voor inhoud 5">
            <a:extLst>
              <a:ext uri="{FF2B5EF4-FFF2-40B4-BE49-F238E27FC236}">
                <a16:creationId xmlns:a16="http://schemas.microsoft.com/office/drawing/2014/main" id="{29012F0E-A308-4A44-88AC-BB4C12DE5F53}"/>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2747464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424AA3-37CC-AF4E-8FD7-94887F03FA03}"/>
              </a:ext>
            </a:extLst>
          </p:cNvPr>
          <p:cNvSpPr>
            <a:spLocks noGrp="1"/>
          </p:cNvSpPr>
          <p:nvPr>
            <p:ph type="title" idx="4294967295"/>
          </p:nvPr>
        </p:nvSpPr>
        <p:spPr>
          <a:xfrm>
            <a:off x="107504" y="331200"/>
            <a:ext cx="8424936" cy="490861"/>
          </a:xfrm>
        </p:spPr>
        <p:txBody>
          <a:bodyPr/>
          <a:lstStyle/>
          <a:p>
            <a:r>
              <a:rPr lang="nl-NL" dirty="0" err="1"/>
              <a:t>Table</a:t>
            </a:r>
            <a:endParaRPr lang="nl-NL" dirty="0"/>
          </a:p>
        </p:txBody>
      </p:sp>
      <p:sp>
        <p:nvSpPr>
          <p:cNvPr id="3" name="Tijdelijke aanduiding voor dianummer 2">
            <a:extLst>
              <a:ext uri="{FF2B5EF4-FFF2-40B4-BE49-F238E27FC236}">
                <a16:creationId xmlns:a16="http://schemas.microsoft.com/office/drawing/2014/main" id="{1227CDE3-7682-D541-8D97-501C77367E9C}"/>
              </a:ext>
            </a:extLst>
          </p:cNvPr>
          <p:cNvSpPr>
            <a:spLocks noGrp="1"/>
          </p:cNvSpPr>
          <p:nvPr>
            <p:ph type="sldNum" sz="quarter" idx="4294967295"/>
          </p:nvPr>
        </p:nvSpPr>
        <p:spPr/>
        <p:txBody>
          <a:bodyPr/>
          <a:lstStyle/>
          <a:p>
            <a:endParaRPr lang="nl-NL" dirty="0"/>
          </a:p>
        </p:txBody>
      </p:sp>
      <p:pic>
        <p:nvPicPr>
          <p:cNvPr id="4" name="Afbeelding 3">
            <a:extLst>
              <a:ext uri="{FF2B5EF4-FFF2-40B4-BE49-F238E27FC236}">
                <a16:creationId xmlns:a16="http://schemas.microsoft.com/office/drawing/2014/main" id="{88A8BFC8-04A6-874A-ACF8-A158AEB93FE0}"/>
              </a:ext>
            </a:extLst>
          </p:cNvPr>
          <p:cNvPicPr>
            <a:picLocks noChangeAspect="1"/>
          </p:cNvPicPr>
          <p:nvPr/>
        </p:nvPicPr>
        <p:blipFill>
          <a:blip r:embed="rId3"/>
          <a:stretch>
            <a:fillRect/>
          </a:stretch>
        </p:blipFill>
        <p:spPr>
          <a:xfrm>
            <a:off x="0" y="980728"/>
            <a:ext cx="9144000" cy="5410200"/>
          </a:xfrm>
          <a:prstGeom prst="rect">
            <a:avLst/>
          </a:prstGeom>
        </p:spPr>
      </p:pic>
      <p:sp>
        <p:nvSpPr>
          <p:cNvPr id="5" name="Tekstvak 4">
            <a:extLst>
              <a:ext uri="{FF2B5EF4-FFF2-40B4-BE49-F238E27FC236}">
                <a16:creationId xmlns:a16="http://schemas.microsoft.com/office/drawing/2014/main" id="{4297924E-876C-8947-9318-52DD0965AAF9}"/>
              </a:ext>
            </a:extLst>
          </p:cNvPr>
          <p:cNvSpPr txBox="1"/>
          <p:nvPr/>
        </p:nvSpPr>
        <p:spPr>
          <a:xfrm>
            <a:off x="3275856" y="467072"/>
            <a:ext cx="4346062" cy="369332"/>
          </a:xfrm>
          <a:prstGeom prst="rect">
            <a:avLst/>
          </a:prstGeom>
          <a:noFill/>
        </p:spPr>
        <p:txBody>
          <a:bodyPr wrap="none" rtlCol="0">
            <a:spAutoFit/>
          </a:bodyPr>
          <a:lstStyle/>
          <a:p>
            <a:pPr marL="342900" indent="-342900">
              <a:spcBef>
                <a:spcPts val="400"/>
              </a:spcBef>
            </a:pPr>
            <a:r>
              <a:rPr lang="en-AU" sz="1800" dirty="0">
                <a:latin typeface="Calibri"/>
                <a:cs typeface="Calibri"/>
              </a:rPr>
              <a:t>Try to find your car and pressure in the table</a:t>
            </a:r>
          </a:p>
        </p:txBody>
      </p:sp>
    </p:spTree>
    <p:extLst>
      <p:ext uri="{BB962C8B-B14F-4D97-AF65-F5344CB8AC3E}">
        <p14:creationId xmlns:p14="http://schemas.microsoft.com/office/powerpoint/2010/main" val="3827316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1AB06EC-7220-0B43-84CA-EF366F12601B}"/>
              </a:ext>
            </a:extLst>
          </p:cNvPr>
          <p:cNvSpPr>
            <a:spLocks noGrp="1"/>
          </p:cNvSpPr>
          <p:nvPr>
            <p:ph type="title"/>
          </p:nvPr>
        </p:nvSpPr>
        <p:spPr/>
        <p:txBody>
          <a:bodyPr/>
          <a:lstStyle/>
          <a:p>
            <a:r>
              <a:rPr lang="nl-NL" dirty="0"/>
              <a:t>Analyse student </a:t>
            </a:r>
            <a:r>
              <a:rPr lang="nl-NL" dirty="0" err="1"/>
              <a:t>work</a:t>
            </a:r>
            <a:endParaRPr lang="nl-NL" dirty="0"/>
          </a:p>
        </p:txBody>
      </p:sp>
      <p:sp>
        <p:nvSpPr>
          <p:cNvPr id="2" name="Tijdelijke aanduiding voor inhoud 1">
            <a:extLst>
              <a:ext uri="{FF2B5EF4-FFF2-40B4-BE49-F238E27FC236}">
                <a16:creationId xmlns:a16="http://schemas.microsoft.com/office/drawing/2014/main" id="{2BED89A4-0FED-DB4A-B714-A6355EF9E6C9}"/>
              </a:ext>
            </a:extLst>
          </p:cNvPr>
          <p:cNvSpPr>
            <a:spLocks noGrp="1"/>
          </p:cNvSpPr>
          <p:nvPr>
            <p:ph idx="1"/>
          </p:nvPr>
        </p:nvSpPr>
        <p:spPr/>
        <p:txBody>
          <a:bodyPr/>
          <a:lstStyle/>
          <a:p>
            <a:r>
              <a:rPr lang="en-AU" sz="2400" dirty="0"/>
              <a:t>On this worksheet you find three examples of student scripts and calculations for the Tire pressure task.</a:t>
            </a:r>
          </a:p>
          <a:p>
            <a:r>
              <a:rPr lang="en-AU" sz="2400" dirty="0"/>
              <a:t>Evaluate each example for the requirements of the task.</a:t>
            </a:r>
          </a:p>
          <a:p>
            <a:pPr lvl="1"/>
            <a:r>
              <a:rPr lang="en-AU" sz="2000" dirty="0"/>
              <a:t>Take into account all aspects: the  vocational context, the communicative practice and the mathematics and its languages.</a:t>
            </a:r>
          </a:p>
          <a:p>
            <a:pPr lvl="1"/>
            <a:r>
              <a:rPr lang="en-AU" sz="2000" dirty="0"/>
              <a:t>You may also use the following guiding questions:</a:t>
            </a:r>
          </a:p>
          <a:p>
            <a:pPr marL="1601100" lvl="3"/>
            <a:r>
              <a:rPr lang="en-GB" dirty="0"/>
              <a:t>What does each group of student appear to understand (of the context, math and the communicative task) ? How can you tell?</a:t>
            </a:r>
          </a:p>
          <a:p>
            <a:pPr marL="1601100" lvl="3"/>
            <a:r>
              <a:rPr lang="en-GB" dirty="0"/>
              <a:t>List errors and difficulties that are revealed by the students' scripts and calculations.</a:t>
            </a:r>
          </a:p>
          <a:p>
            <a:pPr marL="1601100" lvl="3"/>
            <a:r>
              <a:rPr lang="en-GB" dirty="0"/>
              <a:t>What feedback would you give each group? </a:t>
            </a:r>
          </a:p>
          <a:p>
            <a:pPr marL="1601100" lvl="3"/>
            <a:r>
              <a:rPr lang="en-GB" dirty="0"/>
              <a:t>In what way would you support the students working on this task?</a:t>
            </a:r>
          </a:p>
          <a:p>
            <a:pPr marL="743850" lvl="1"/>
            <a:endParaRPr lang="en-GB" sz="2200" dirty="0"/>
          </a:p>
          <a:p>
            <a:pPr marL="457200" lvl="1" indent="0">
              <a:buNone/>
            </a:pPr>
            <a:endParaRPr lang="en-AU" dirty="0"/>
          </a:p>
          <a:p>
            <a:pPr lvl="2"/>
            <a:endParaRPr lang="en-AU" dirty="0"/>
          </a:p>
        </p:txBody>
      </p:sp>
      <p:sp>
        <p:nvSpPr>
          <p:cNvPr id="3" name="Tijdelijke aanduiding voor inhoud 2">
            <a:extLst>
              <a:ext uri="{FF2B5EF4-FFF2-40B4-BE49-F238E27FC236}">
                <a16:creationId xmlns:a16="http://schemas.microsoft.com/office/drawing/2014/main" id="{F8A8764B-62F2-D348-B54A-9C5DB838CA1E}"/>
              </a:ext>
            </a:extLst>
          </p:cNvPr>
          <p:cNvSpPr>
            <a:spLocks noGrp="1"/>
          </p:cNvSpPr>
          <p:nvPr>
            <p:ph idx="17"/>
          </p:nvPr>
        </p:nvSpPr>
        <p:spPr/>
        <p:txBody>
          <a:bodyPr/>
          <a:lstStyle/>
          <a:p>
            <a:r>
              <a:rPr lang="nl-NL" dirty="0" err="1"/>
              <a:t>Use</a:t>
            </a:r>
            <a:r>
              <a:rPr lang="nl-NL" dirty="0"/>
              <a:t> </a:t>
            </a:r>
            <a:r>
              <a:rPr lang="nl-NL" dirty="0" err="1"/>
              <a:t>worksheet</a:t>
            </a:r>
            <a:r>
              <a:rPr lang="nl-NL" dirty="0"/>
              <a:t> 1</a:t>
            </a:r>
          </a:p>
        </p:txBody>
      </p:sp>
    </p:spTree>
    <p:extLst>
      <p:ext uri="{BB962C8B-B14F-4D97-AF65-F5344CB8AC3E}">
        <p14:creationId xmlns:p14="http://schemas.microsoft.com/office/powerpoint/2010/main" val="2257514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8C6DCC-8DBC-B948-9A0D-74485069C1E9}"/>
              </a:ext>
            </a:extLst>
          </p:cNvPr>
          <p:cNvSpPr>
            <a:spLocks noGrp="1"/>
          </p:cNvSpPr>
          <p:nvPr>
            <p:ph type="title"/>
          </p:nvPr>
        </p:nvSpPr>
        <p:spPr/>
        <p:txBody>
          <a:bodyPr/>
          <a:lstStyle/>
          <a:p>
            <a:r>
              <a:rPr lang="en-AU" b="0" dirty="0"/>
              <a:t>Sharing findings</a:t>
            </a:r>
          </a:p>
        </p:txBody>
      </p:sp>
      <p:sp>
        <p:nvSpPr>
          <p:cNvPr id="3" name="Tijdelijke aanduiding voor inhoud 2">
            <a:extLst>
              <a:ext uri="{FF2B5EF4-FFF2-40B4-BE49-F238E27FC236}">
                <a16:creationId xmlns:a16="http://schemas.microsoft.com/office/drawing/2014/main" id="{B596C9F8-6B71-EE4F-8755-2193055778EC}"/>
              </a:ext>
            </a:extLst>
          </p:cNvPr>
          <p:cNvSpPr>
            <a:spLocks noGrp="1"/>
          </p:cNvSpPr>
          <p:nvPr>
            <p:ph idx="1"/>
          </p:nvPr>
        </p:nvSpPr>
        <p:spPr/>
        <p:txBody>
          <a:bodyPr/>
          <a:lstStyle/>
          <a:p>
            <a:pPr marL="342900"/>
            <a:r>
              <a:rPr lang="en-GB" sz="2400" dirty="0"/>
              <a:t>What does each group of student appear to understand (of the context, math and the communicative task) ? How can you tell?</a:t>
            </a:r>
          </a:p>
          <a:p>
            <a:pPr marL="342900"/>
            <a:r>
              <a:rPr lang="en-GB" sz="2400" dirty="0"/>
              <a:t>List errors and difficulties that are revealed by the students' scripts and calculations.</a:t>
            </a:r>
          </a:p>
          <a:p>
            <a:pPr marL="342900"/>
            <a:r>
              <a:rPr lang="en-GB" sz="2400" dirty="0"/>
              <a:t>What feedback would you give each group? </a:t>
            </a:r>
          </a:p>
          <a:p>
            <a:pPr marL="342900"/>
            <a:r>
              <a:rPr lang="en-GB" sz="2400" dirty="0"/>
              <a:t>In what would would you support the students working on this type of communicative practices?</a:t>
            </a:r>
          </a:p>
          <a:p>
            <a:endParaRPr lang="nl-NL" dirty="0"/>
          </a:p>
        </p:txBody>
      </p:sp>
      <p:sp>
        <p:nvSpPr>
          <p:cNvPr id="4" name="Tijdelijke aanduiding voor inhoud 3">
            <a:extLst>
              <a:ext uri="{FF2B5EF4-FFF2-40B4-BE49-F238E27FC236}">
                <a16:creationId xmlns:a16="http://schemas.microsoft.com/office/drawing/2014/main" id="{CB7BA2F3-4C59-8243-B498-7AABBCDEF7A0}"/>
              </a:ext>
            </a:extLst>
          </p:cNvPr>
          <p:cNvSpPr>
            <a:spLocks noGrp="1"/>
          </p:cNvSpPr>
          <p:nvPr>
            <p:ph idx="17"/>
          </p:nvPr>
        </p:nvSpPr>
        <p:spPr/>
        <p:txBody>
          <a:bodyPr/>
          <a:lstStyle/>
          <a:p>
            <a:r>
              <a:rPr lang="nl-NL" dirty="0" err="1"/>
              <a:t>Use</a:t>
            </a:r>
            <a:r>
              <a:rPr lang="nl-NL" dirty="0"/>
              <a:t> these </a:t>
            </a:r>
            <a:r>
              <a:rPr lang="nl-NL" dirty="0" err="1"/>
              <a:t>questions</a:t>
            </a:r>
            <a:r>
              <a:rPr lang="nl-NL" dirty="0"/>
              <a:t> </a:t>
            </a:r>
            <a:r>
              <a:rPr lang="nl-NL" dirty="0" err="1"/>
              <a:t>to</a:t>
            </a:r>
            <a:r>
              <a:rPr lang="nl-NL" dirty="0"/>
              <a:t> guide  </a:t>
            </a:r>
            <a:r>
              <a:rPr lang="nl-NL" dirty="0" err="1"/>
              <a:t>the</a:t>
            </a:r>
            <a:r>
              <a:rPr lang="nl-NL" dirty="0"/>
              <a:t> </a:t>
            </a:r>
            <a:r>
              <a:rPr lang="nl-NL" dirty="0" err="1"/>
              <a:t>discussion</a:t>
            </a:r>
            <a:endParaRPr lang="nl-NL" dirty="0"/>
          </a:p>
        </p:txBody>
      </p:sp>
    </p:spTree>
    <p:extLst>
      <p:ext uri="{BB962C8B-B14F-4D97-AF65-F5344CB8AC3E}">
        <p14:creationId xmlns:p14="http://schemas.microsoft.com/office/powerpoint/2010/main" val="2261060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C51C6E-DEE0-0348-986B-B2D5350F3942}"/>
              </a:ext>
            </a:extLst>
          </p:cNvPr>
          <p:cNvSpPr>
            <a:spLocks noGrp="1"/>
          </p:cNvSpPr>
          <p:nvPr>
            <p:ph type="title"/>
          </p:nvPr>
        </p:nvSpPr>
        <p:spPr/>
        <p:txBody>
          <a:bodyPr/>
          <a:lstStyle/>
          <a:p>
            <a:r>
              <a:rPr lang="nl-NL" dirty="0"/>
              <a:t>Group 1</a:t>
            </a:r>
          </a:p>
        </p:txBody>
      </p:sp>
      <p:sp>
        <p:nvSpPr>
          <p:cNvPr id="13" name="Tijdelijke aanduiding voor inhoud 12">
            <a:extLst>
              <a:ext uri="{FF2B5EF4-FFF2-40B4-BE49-F238E27FC236}">
                <a16:creationId xmlns:a16="http://schemas.microsoft.com/office/drawing/2014/main" id="{6BF596B3-4103-604D-9C79-2F8C8D090AAA}"/>
              </a:ext>
            </a:extLst>
          </p:cNvPr>
          <p:cNvSpPr>
            <a:spLocks noGrp="1"/>
          </p:cNvSpPr>
          <p:nvPr>
            <p:ph idx="1"/>
          </p:nvPr>
        </p:nvSpPr>
        <p:spPr/>
        <p:txBody>
          <a:bodyPr/>
          <a:lstStyle/>
          <a:p>
            <a:endParaRPr lang="nl-NL"/>
          </a:p>
        </p:txBody>
      </p:sp>
      <p:sp>
        <p:nvSpPr>
          <p:cNvPr id="14" name="Tijdelijke aanduiding voor inhoud 13">
            <a:extLst>
              <a:ext uri="{FF2B5EF4-FFF2-40B4-BE49-F238E27FC236}">
                <a16:creationId xmlns:a16="http://schemas.microsoft.com/office/drawing/2014/main" id="{68E62BC9-6034-1E45-9B5C-5471234DFFC9}"/>
              </a:ext>
            </a:extLst>
          </p:cNvPr>
          <p:cNvSpPr>
            <a:spLocks noGrp="1"/>
          </p:cNvSpPr>
          <p:nvPr>
            <p:ph idx="17"/>
          </p:nvPr>
        </p:nvSpPr>
        <p:spPr/>
        <p:txBody>
          <a:bodyPr/>
          <a:lstStyle/>
          <a:p>
            <a:endParaRPr lang="nl-NL"/>
          </a:p>
        </p:txBody>
      </p:sp>
      <p:sp>
        <p:nvSpPr>
          <p:cNvPr id="10" name="Rechthoek 9">
            <a:extLst>
              <a:ext uri="{FF2B5EF4-FFF2-40B4-BE49-F238E27FC236}">
                <a16:creationId xmlns:a16="http://schemas.microsoft.com/office/drawing/2014/main" id="{7530B283-71DA-0341-A82A-97BCB237989B}"/>
              </a:ext>
            </a:extLst>
          </p:cNvPr>
          <p:cNvSpPr/>
          <p:nvPr/>
        </p:nvSpPr>
        <p:spPr>
          <a:xfrm>
            <a:off x="539552" y="1268760"/>
            <a:ext cx="8352928" cy="1323439"/>
          </a:xfrm>
          <a:prstGeom prst="rect">
            <a:avLst/>
          </a:prstGeom>
        </p:spPr>
        <p:txBody>
          <a:bodyPr wrap="square">
            <a:spAutoFit/>
          </a:bodyPr>
          <a:lstStyle/>
          <a:p>
            <a:r>
              <a:rPr lang="en-AU" sz="2000" dirty="0">
                <a:latin typeface="Bradley Hand" pitchFamily="2" charset="77"/>
                <a:ea typeface="Times New Roman" panose="02020603050405020304" pitchFamily="18" charset="0"/>
                <a:cs typeface="Times New Roman" panose="02020603050405020304" pitchFamily="18" charset="0"/>
              </a:rPr>
              <a:t>Hello, can I ask you something? &lt;-</a:t>
            </a:r>
            <a:r>
              <a:rPr lang="en-AU" sz="2000" i="1" dirty="0">
                <a:latin typeface="Bradley Hand" pitchFamily="2" charset="77"/>
                <a:ea typeface="Times New Roman" panose="02020603050405020304" pitchFamily="18" charset="0"/>
                <a:cs typeface="Times New Roman" panose="02020603050405020304" pitchFamily="18" charset="0"/>
              </a:rPr>
              <a:t>customer</a:t>
            </a:r>
            <a:endParaRPr lang="nl-NL" sz="2000" i="1" dirty="0">
              <a:latin typeface="Calibri" panose="020F0502020204030204" pitchFamily="34" charset="0"/>
              <a:ea typeface="Times New Roman" panose="02020603050405020304" pitchFamily="18" charset="0"/>
              <a:cs typeface="Times New Roman" panose="02020603050405020304" pitchFamily="18" charset="0"/>
            </a:endParaRPr>
          </a:p>
          <a:p>
            <a:r>
              <a:rPr lang="en-AU" sz="2000" dirty="0">
                <a:latin typeface="Bradley Hand" pitchFamily="2" charset="77"/>
                <a:ea typeface="Times New Roman" panose="02020603050405020304" pitchFamily="18" charset="0"/>
                <a:cs typeface="Times New Roman" panose="02020603050405020304" pitchFamily="18" charset="0"/>
              </a:rPr>
              <a:t>Yes of course &lt;- </a:t>
            </a:r>
            <a:r>
              <a:rPr lang="en-AU" sz="2000" i="1" dirty="0">
                <a:latin typeface="Bradley Hand" pitchFamily="2" charset="77"/>
                <a:ea typeface="Times New Roman" panose="02020603050405020304" pitchFamily="18" charset="0"/>
                <a:cs typeface="Times New Roman" panose="02020603050405020304" pitchFamily="18" charset="0"/>
              </a:rPr>
              <a:t>gas station assistant</a:t>
            </a:r>
            <a:endParaRPr lang="nl-NL" sz="2000" dirty="0">
              <a:latin typeface="Calibri" panose="020F0502020204030204" pitchFamily="34" charset="0"/>
              <a:ea typeface="Times New Roman" panose="02020603050405020304" pitchFamily="18" charset="0"/>
              <a:cs typeface="Times New Roman" panose="02020603050405020304" pitchFamily="18" charset="0"/>
            </a:endParaRPr>
          </a:p>
          <a:p>
            <a:r>
              <a:rPr lang="en-AU" sz="2000" dirty="0">
                <a:latin typeface="Bradley Hand" pitchFamily="2" charset="77"/>
                <a:ea typeface="Times New Roman" panose="02020603050405020304" pitchFamily="18" charset="0"/>
                <a:cs typeface="Times New Roman" panose="02020603050405020304" pitchFamily="18" charset="0"/>
              </a:rPr>
              <a:t>I want to know how to pump my tyres for extra pressure &lt;-</a:t>
            </a:r>
            <a:r>
              <a:rPr lang="en-AU" sz="2000" i="1" dirty="0">
                <a:latin typeface="Bradley Hand" pitchFamily="2" charset="77"/>
                <a:ea typeface="Times New Roman" panose="02020603050405020304" pitchFamily="18" charset="0"/>
                <a:cs typeface="Times New Roman" panose="02020603050405020304" pitchFamily="18" charset="0"/>
              </a:rPr>
              <a:t>customer</a:t>
            </a:r>
            <a:endParaRPr lang="nl-NL" sz="2000" i="1" dirty="0">
              <a:latin typeface="Calibri" panose="020F0502020204030204" pitchFamily="34" charset="0"/>
              <a:ea typeface="Times New Roman" panose="02020603050405020304" pitchFamily="18" charset="0"/>
              <a:cs typeface="Times New Roman" panose="02020603050405020304" pitchFamily="18" charset="0"/>
            </a:endParaRPr>
          </a:p>
          <a:p>
            <a:r>
              <a:rPr lang="en-AU" sz="2000" dirty="0">
                <a:latin typeface="Bradley Hand" pitchFamily="2" charset="77"/>
                <a:ea typeface="Times New Roman" panose="02020603050405020304" pitchFamily="18" charset="0"/>
                <a:cs typeface="Times New Roman" panose="02020603050405020304" pitchFamily="18" charset="0"/>
              </a:rPr>
              <a:t>I will calculate it for you &lt;-</a:t>
            </a:r>
            <a:r>
              <a:rPr lang="en-AU" sz="2000" i="1" dirty="0">
                <a:latin typeface="Bradley Hand" pitchFamily="2" charset="77"/>
                <a:ea typeface="Times New Roman" panose="02020603050405020304" pitchFamily="18" charset="0"/>
                <a:cs typeface="Times New Roman" panose="02020603050405020304" pitchFamily="18" charset="0"/>
              </a:rPr>
              <a:t>gas station assistant</a:t>
            </a:r>
            <a:r>
              <a:rPr lang="en-AU" sz="2000" dirty="0">
                <a:latin typeface="Bradley Hand" pitchFamily="2" charset="77"/>
                <a:ea typeface="Times New Roman" panose="02020603050405020304" pitchFamily="18" charset="0"/>
                <a:cs typeface="Times New Roman" panose="02020603050405020304" pitchFamily="18" charset="0"/>
              </a:rPr>
              <a:t>)</a:t>
            </a:r>
            <a:endParaRPr lang="nl-NL" sz="2000"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1" name="Afbeelding 10">
            <a:extLst>
              <a:ext uri="{FF2B5EF4-FFF2-40B4-BE49-F238E27FC236}">
                <a16:creationId xmlns:a16="http://schemas.microsoft.com/office/drawing/2014/main" id="{A2530E3A-ED17-7A43-8760-2804ACEE8D76}"/>
              </a:ext>
            </a:extLst>
          </p:cNvPr>
          <p:cNvPicPr/>
          <p:nvPr/>
        </p:nvPicPr>
        <p:blipFill>
          <a:blip r:embed="rId2"/>
          <a:stretch>
            <a:fillRect/>
          </a:stretch>
        </p:blipFill>
        <p:spPr>
          <a:xfrm>
            <a:off x="323528" y="5085184"/>
            <a:ext cx="5036185" cy="1590675"/>
          </a:xfrm>
          <a:prstGeom prst="rect">
            <a:avLst/>
          </a:prstGeom>
        </p:spPr>
      </p:pic>
      <p:pic>
        <p:nvPicPr>
          <p:cNvPr id="12" name="Afbeelding 11">
            <a:extLst>
              <a:ext uri="{FF2B5EF4-FFF2-40B4-BE49-F238E27FC236}">
                <a16:creationId xmlns:a16="http://schemas.microsoft.com/office/drawing/2014/main" id="{178283AD-A91D-994B-90A4-BD318B452A26}"/>
              </a:ext>
            </a:extLst>
          </p:cNvPr>
          <p:cNvPicPr/>
          <p:nvPr/>
        </p:nvPicPr>
        <p:blipFill rotWithShape="1">
          <a:blip r:embed="rId2"/>
          <a:srcRect t="60060" r="51632"/>
          <a:stretch/>
        </p:blipFill>
        <p:spPr>
          <a:xfrm>
            <a:off x="539553" y="2708920"/>
            <a:ext cx="6912767" cy="1872208"/>
          </a:xfrm>
          <a:prstGeom prst="rect">
            <a:avLst/>
          </a:prstGeom>
        </p:spPr>
      </p:pic>
    </p:spTree>
    <p:extLst>
      <p:ext uri="{BB962C8B-B14F-4D97-AF65-F5344CB8AC3E}">
        <p14:creationId xmlns:p14="http://schemas.microsoft.com/office/powerpoint/2010/main" val="352248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45738C-F8A8-E84D-805C-E886A0D544B0}"/>
              </a:ext>
            </a:extLst>
          </p:cNvPr>
          <p:cNvSpPr>
            <a:spLocks noGrp="1"/>
          </p:cNvSpPr>
          <p:nvPr>
            <p:ph type="title"/>
          </p:nvPr>
        </p:nvSpPr>
        <p:spPr/>
        <p:txBody>
          <a:bodyPr/>
          <a:lstStyle/>
          <a:p>
            <a:r>
              <a:rPr lang="nl-NL" dirty="0"/>
              <a:t>Group 2</a:t>
            </a:r>
          </a:p>
        </p:txBody>
      </p:sp>
      <p:sp>
        <p:nvSpPr>
          <p:cNvPr id="4" name="Rechthoek 3">
            <a:extLst>
              <a:ext uri="{FF2B5EF4-FFF2-40B4-BE49-F238E27FC236}">
                <a16:creationId xmlns:a16="http://schemas.microsoft.com/office/drawing/2014/main" id="{8589F38C-1E4D-9142-A809-D2D9D0A2CEED}"/>
              </a:ext>
            </a:extLst>
          </p:cNvPr>
          <p:cNvSpPr/>
          <p:nvPr/>
        </p:nvSpPr>
        <p:spPr>
          <a:xfrm>
            <a:off x="251520" y="982177"/>
            <a:ext cx="8496944" cy="2554545"/>
          </a:xfrm>
          <a:prstGeom prst="rect">
            <a:avLst/>
          </a:prstGeom>
        </p:spPr>
        <p:txBody>
          <a:bodyPr wrap="square">
            <a:spAutoFit/>
          </a:bodyPr>
          <a:lstStyle/>
          <a:p>
            <a:r>
              <a:rPr lang="en-AU" sz="2000" dirty="0">
                <a:latin typeface="Lucida Handwriting" panose="03010101010101010101" pitchFamily="66" charset="77"/>
                <a:ea typeface="Times New Roman" panose="02020603050405020304" pitchFamily="18" charset="0"/>
                <a:cs typeface="Times New Roman" panose="02020603050405020304" pitchFamily="18" charset="0"/>
              </a:rPr>
              <a:t>Customer: hello, can I ask you something?</a:t>
            </a:r>
            <a:endParaRPr lang="nl-NL" sz="2000" dirty="0">
              <a:latin typeface="Calibri" panose="020F0502020204030204" pitchFamily="34" charset="0"/>
              <a:ea typeface="Times New Roman" panose="02020603050405020304" pitchFamily="18" charset="0"/>
              <a:cs typeface="Times New Roman" panose="02020603050405020304" pitchFamily="18" charset="0"/>
            </a:endParaRPr>
          </a:p>
          <a:p>
            <a:r>
              <a:rPr lang="en-AU" sz="2000" dirty="0">
                <a:latin typeface="Lucida Handwriting" panose="03010101010101010101" pitchFamily="66" charset="77"/>
                <a:ea typeface="Times New Roman" panose="02020603050405020304" pitchFamily="18" charset="0"/>
                <a:cs typeface="Times New Roman" panose="02020603050405020304" pitchFamily="18" charset="0"/>
              </a:rPr>
              <a:t>PH: Yes, you can</a:t>
            </a:r>
            <a:endParaRPr lang="nl-NL" sz="2000" dirty="0">
              <a:latin typeface="Calibri" panose="020F0502020204030204" pitchFamily="34" charset="0"/>
              <a:ea typeface="Times New Roman" panose="02020603050405020304" pitchFamily="18" charset="0"/>
              <a:cs typeface="Times New Roman" panose="02020603050405020304" pitchFamily="18" charset="0"/>
            </a:endParaRPr>
          </a:p>
          <a:p>
            <a:r>
              <a:rPr lang="en-AU" sz="2000" dirty="0">
                <a:latin typeface="Lucida Handwriting" panose="03010101010101010101" pitchFamily="66" charset="77"/>
                <a:ea typeface="Times New Roman" panose="02020603050405020304" pitchFamily="18" charset="0"/>
                <a:cs typeface="Times New Roman" panose="02020603050405020304" pitchFamily="18" charset="0"/>
              </a:rPr>
              <a:t>Cust: I don’t know how to pump my tyres</a:t>
            </a:r>
            <a:endParaRPr lang="nl-NL" sz="2000" dirty="0">
              <a:latin typeface="Calibri" panose="020F0502020204030204" pitchFamily="34" charset="0"/>
              <a:ea typeface="Times New Roman" panose="02020603050405020304" pitchFamily="18" charset="0"/>
              <a:cs typeface="Times New Roman" panose="02020603050405020304" pitchFamily="18" charset="0"/>
            </a:endParaRPr>
          </a:p>
          <a:p>
            <a:r>
              <a:rPr lang="en-AU" sz="2000" dirty="0">
                <a:latin typeface="Lucida Handwriting" panose="03010101010101010101" pitchFamily="66" charset="77"/>
                <a:ea typeface="Times New Roman" panose="02020603050405020304" pitchFamily="18" charset="0"/>
                <a:cs typeface="Times New Roman" panose="02020603050405020304" pitchFamily="18" charset="0"/>
              </a:rPr>
              <a:t>Ph: can I ask you what kind of car you have?</a:t>
            </a:r>
            <a:endParaRPr lang="nl-NL" sz="2000" dirty="0">
              <a:latin typeface="Calibri" panose="020F0502020204030204" pitchFamily="34" charset="0"/>
              <a:ea typeface="Times New Roman" panose="02020603050405020304" pitchFamily="18" charset="0"/>
              <a:cs typeface="Times New Roman" panose="02020603050405020304" pitchFamily="18" charset="0"/>
            </a:endParaRPr>
          </a:p>
          <a:p>
            <a:r>
              <a:rPr lang="en-AU" sz="2000" dirty="0">
                <a:latin typeface="Lucida Handwriting" panose="03010101010101010101" pitchFamily="66" charset="77"/>
                <a:ea typeface="Times New Roman" panose="02020603050405020304" pitchFamily="18" charset="0"/>
                <a:cs typeface="Times New Roman" panose="02020603050405020304" pitchFamily="18" charset="0"/>
              </a:rPr>
              <a:t>Cust: Verso 2007 1.6</a:t>
            </a:r>
            <a:endParaRPr lang="nl-NL" sz="2000" dirty="0">
              <a:latin typeface="Calibri" panose="020F0502020204030204" pitchFamily="34" charset="0"/>
              <a:ea typeface="Times New Roman" panose="02020603050405020304" pitchFamily="18" charset="0"/>
              <a:cs typeface="Times New Roman" panose="02020603050405020304" pitchFamily="18" charset="0"/>
            </a:endParaRPr>
          </a:p>
          <a:p>
            <a:r>
              <a:rPr lang="en-AU" sz="2000" dirty="0">
                <a:latin typeface="Lucida Handwriting" panose="03010101010101010101" pitchFamily="66" charset="77"/>
                <a:ea typeface="Times New Roman" panose="02020603050405020304" pitchFamily="18" charset="0"/>
                <a:cs typeface="Times New Roman" panose="02020603050405020304" pitchFamily="18" charset="0"/>
              </a:rPr>
              <a:t>Ph: V= 2,4 A =2,6</a:t>
            </a:r>
            <a:r>
              <a:rPr lang="en-AU" sz="2000" dirty="0">
                <a:latin typeface="Calibri" panose="020F0502020204030204" pitchFamily="34" charset="0"/>
                <a:ea typeface="Times New Roman" panose="02020603050405020304" pitchFamily="18" charset="0"/>
                <a:cs typeface="Times New Roman" panose="02020603050405020304" pitchFamily="18" charset="0"/>
              </a:rPr>
              <a:t> 	[V is front axle. A is back axle]</a:t>
            </a:r>
            <a:endParaRPr lang="nl-NL" sz="2000" dirty="0">
              <a:latin typeface="Calibri" panose="020F0502020204030204" pitchFamily="34" charset="0"/>
              <a:ea typeface="Times New Roman" panose="02020603050405020304" pitchFamily="18" charset="0"/>
              <a:cs typeface="Times New Roman" panose="02020603050405020304" pitchFamily="18" charset="0"/>
            </a:endParaRPr>
          </a:p>
          <a:p>
            <a:r>
              <a:rPr lang="en-AU" sz="2000" dirty="0">
                <a:latin typeface="Lucida Handwriting" panose="03010101010101010101" pitchFamily="66" charset="77"/>
                <a:ea typeface="Times New Roman" panose="02020603050405020304" pitchFamily="18" charset="0"/>
                <a:cs typeface="Times New Roman" panose="02020603050405020304" pitchFamily="18" charset="0"/>
              </a:rPr>
              <a:t>But an additional 10% is needed. I will calculate this</a:t>
            </a:r>
            <a:r>
              <a:rPr lang="en-AU" sz="2000" dirty="0">
                <a:latin typeface="Calibri" panose="020F0502020204030204" pitchFamily="34" charset="0"/>
                <a:ea typeface="Times New Roman" panose="02020603050405020304" pitchFamily="18" charset="0"/>
                <a:cs typeface="Times New Roman" panose="02020603050405020304" pitchFamily="18" charset="0"/>
              </a:rPr>
              <a:t>   [see table and answer 2.97]</a:t>
            </a:r>
            <a:endParaRPr lang="nl-NL" sz="2000"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Afbeelding 4" descr="Afbeelding met tekst&#10;&#10;Automatisch gegenereerde beschrijving">
            <a:extLst>
              <a:ext uri="{FF2B5EF4-FFF2-40B4-BE49-F238E27FC236}">
                <a16:creationId xmlns:a16="http://schemas.microsoft.com/office/drawing/2014/main" id="{0238AD00-70D1-D647-B2BD-42AE22B1E060}"/>
              </a:ext>
            </a:extLst>
          </p:cNvPr>
          <p:cNvPicPr/>
          <p:nvPr/>
        </p:nvPicPr>
        <p:blipFill rotWithShape="1">
          <a:blip r:embed="rId2">
            <a:extLst>
              <a:ext uri="{BEBA8EAE-BF5A-486C-A8C5-ECC9F3942E4B}">
                <a14:imgProps xmlns:a14="http://schemas.microsoft.com/office/drawing/2010/main">
                  <a14:imgLayer r:embed="rId3">
                    <a14:imgEffect>
                      <a14:sharpenSoften amount="40000"/>
                    </a14:imgEffect>
                    <a14:imgEffect>
                      <a14:saturation sat="97000"/>
                    </a14:imgEffect>
                    <a14:imgEffect>
                      <a14:brightnessContrast bright="-1000"/>
                    </a14:imgEffect>
                  </a14:imgLayer>
                </a14:imgProps>
              </a:ext>
            </a:extLst>
          </a:blip>
          <a:srcRect t="59920"/>
          <a:stretch/>
        </p:blipFill>
        <p:spPr>
          <a:xfrm>
            <a:off x="251796" y="3717737"/>
            <a:ext cx="7560840" cy="2829962"/>
          </a:xfrm>
          <a:prstGeom prst="rect">
            <a:avLst/>
          </a:prstGeom>
        </p:spPr>
      </p:pic>
    </p:spTree>
    <p:extLst>
      <p:ext uri="{BB962C8B-B14F-4D97-AF65-F5344CB8AC3E}">
        <p14:creationId xmlns:p14="http://schemas.microsoft.com/office/powerpoint/2010/main" val="3457679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1732094-6C92-3F4B-B1EF-AB6729D0DE09}"/>
              </a:ext>
            </a:extLst>
          </p:cNvPr>
          <p:cNvSpPr>
            <a:spLocks noGrp="1"/>
          </p:cNvSpPr>
          <p:nvPr>
            <p:ph type="title" idx="4294967295"/>
          </p:nvPr>
        </p:nvSpPr>
        <p:spPr>
          <a:xfrm>
            <a:off x="107504" y="331200"/>
            <a:ext cx="8424936" cy="490861"/>
          </a:xfrm>
        </p:spPr>
        <p:txBody>
          <a:bodyPr anchor="ctr">
            <a:normAutofit/>
          </a:bodyPr>
          <a:lstStyle/>
          <a:p>
            <a:r>
              <a:rPr lang="nl-NL" dirty="0" err="1"/>
              <a:t>To</a:t>
            </a:r>
            <a:r>
              <a:rPr lang="nl-NL" dirty="0"/>
              <a:t> start </a:t>
            </a:r>
            <a:r>
              <a:rPr lang="nl-NL" dirty="0" err="1"/>
              <a:t>with</a:t>
            </a:r>
            <a:r>
              <a:rPr lang="nl-NL" dirty="0"/>
              <a:t> ....... </a:t>
            </a:r>
          </a:p>
        </p:txBody>
      </p:sp>
      <p:pic>
        <p:nvPicPr>
          <p:cNvPr id="1026" name="Picture 2">
            <a:extLst>
              <a:ext uri="{FF2B5EF4-FFF2-40B4-BE49-F238E27FC236}">
                <a16:creationId xmlns:a16="http://schemas.microsoft.com/office/drawing/2014/main" id="{E622C978-7F95-4A45-BC7B-8806721A7D1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7504" y="1813589"/>
            <a:ext cx="8641432" cy="4126286"/>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752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EB311C8-DD0B-3D42-A721-A26F1B9AAE13}"/>
              </a:ext>
            </a:extLst>
          </p:cNvPr>
          <p:cNvSpPr>
            <a:spLocks noGrp="1"/>
          </p:cNvSpPr>
          <p:nvPr>
            <p:ph type="title"/>
          </p:nvPr>
        </p:nvSpPr>
        <p:spPr/>
        <p:txBody>
          <a:bodyPr/>
          <a:lstStyle/>
          <a:p>
            <a:r>
              <a:rPr lang="nl-NL" dirty="0"/>
              <a:t>Group 3</a:t>
            </a:r>
          </a:p>
        </p:txBody>
      </p:sp>
      <p:pic>
        <p:nvPicPr>
          <p:cNvPr id="3" name="Afbeelding 2">
            <a:extLst>
              <a:ext uri="{FF2B5EF4-FFF2-40B4-BE49-F238E27FC236}">
                <a16:creationId xmlns:a16="http://schemas.microsoft.com/office/drawing/2014/main" id="{01C44AA9-E4B0-FC44-BE29-028F47B845B7}"/>
              </a:ext>
            </a:extLst>
          </p:cNvPr>
          <p:cNvPicPr>
            <a:picLocks noChangeAspect="1"/>
          </p:cNvPicPr>
          <p:nvPr/>
        </p:nvPicPr>
        <p:blipFill>
          <a:blip r:embed="rId3"/>
          <a:stretch>
            <a:fillRect/>
          </a:stretch>
        </p:blipFill>
        <p:spPr>
          <a:xfrm>
            <a:off x="4668015" y="4221088"/>
            <a:ext cx="4339360" cy="2562899"/>
          </a:xfrm>
          <a:prstGeom prst="rect">
            <a:avLst/>
          </a:prstGeom>
        </p:spPr>
      </p:pic>
      <p:sp>
        <p:nvSpPr>
          <p:cNvPr id="2" name="Tekstvak 1">
            <a:extLst>
              <a:ext uri="{FF2B5EF4-FFF2-40B4-BE49-F238E27FC236}">
                <a16:creationId xmlns:a16="http://schemas.microsoft.com/office/drawing/2014/main" id="{0F02EA4C-0557-7446-A0A2-E234123201B2}"/>
              </a:ext>
            </a:extLst>
          </p:cNvPr>
          <p:cNvSpPr txBox="1"/>
          <p:nvPr/>
        </p:nvSpPr>
        <p:spPr>
          <a:xfrm>
            <a:off x="136625" y="980728"/>
            <a:ext cx="8107783" cy="2882840"/>
          </a:xfrm>
          <a:prstGeom prst="rect">
            <a:avLst/>
          </a:prstGeom>
          <a:noFill/>
        </p:spPr>
        <p:txBody>
          <a:bodyPr wrap="square" rtlCol="0">
            <a:spAutoFit/>
          </a:bodyPr>
          <a:lstStyle/>
          <a:p>
            <a:r>
              <a:rPr lang="en-AU" sz="2000" dirty="0"/>
              <a:t>Customer:  I don't know how to pump up my tyres</a:t>
            </a:r>
          </a:p>
          <a:p>
            <a:r>
              <a:rPr lang="en-AU" sz="2000" dirty="0"/>
              <a:t>Pump assistant: What kind of car do you have and does it have summer or winter tyres?</a:t>
            </a:r>
          </a:p>
          <a:p>
            <a:r>
              <a:rPr lang="en-AU" sz="2000" dirty="0"/>
              <a:t>C: Yaris full hybrid, summer tyres</a:t>
            </a:r>
          </a:p>
          <a:p>
            <a:r>
              <a:rPr lang="en-AU" sz="2000" dirty="0"/>
              <a:t>PA: I will take a look in the system</a:t>
            </a:r>
          </a:p>
          <a:p>
            <a:r>
              <a:rPr lang="en-AU" sz="2000" dirty="0"/>
              <a:t>C: Very well</a:t>
            </a:r>
          </a:p>
          <a:p>
            <a:r>
              <a:rPr lang="en-AU" sz="2000" dirty="0"/>
              <a:t>PA: I have looked and you need 2.42 front and also back, sir</a:t>
            </a:r>
          </a:p>
          <a:p>
            <a:r>
              <a:rPr lang="en-AU" sz="2000" dirty="0"/>
              <a:t>C: Thanks for your effort. Do have a pack of chewing gum for me?</a:t>
            </a:r>
          </a:p>
          <a:p>
            <a:pPr marL="342900" indent="-342900">
              <a:spcBef>
                <a:spcPts val="400"/>
              </a:spcBef>
            </a:pPr>
            <a:endParaRPr lang="nl-NL" sz="1800" dirty="0">
              <a:latin typeface="Calibri"/>
              <a:cs typeface="Calibri"/>
            </a:endParaRPr>
          </a:p>
        </p:txBody>
      </p:sp>
    </p:spTree>
    <p:extLst>
      <p:ext uri="{BB962C8B-B14F-4D97-AF65-F5344CB8AC3E}">
        <p14:creationId xmlns:p14="http://schemas.microsoft.com/office/powerpoint/2010/main" val="3792322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7F1473-01A4-6846-9FC8-624462A8AEB4}"/>
              </a:ext>
            </a:extLst>
          </p:cNvPr>
          <p:cNvSpPr>
            <a:spLocks noGrp="1"/>
          </p:cNvSpPr>
          <p:nvPr>
            <p:ph type="title"/>
          </p:nvPr>
        </p:nvSpPr>
        <p:spPr/>
        <p:txBody>
          <a:bodyPr/>
          <a:lstStyle/>
          <a:p>
            <a:r>
              <a:rPr lang="nl-NL" dirty="0"/>
              <a:t>Evaluation</a:t>
            </a:r>
          </a:p>
        </p:txBody>
      </p:sp>
      <p:sp>
        <p:nvSpPr>
          <p:cNvPr id="3" name="Tijdelijke aanduiding voor inhoud 2">
            <a:extLst>
              <a:ext uri="{FF2B5EF4-FFF2-40B4-BE49-F238E27FC236}">
                <a16:creationId xmlns:a16="http://schemas.microsoft.com/office/drawing/2014/main" id="{C7101739-BB3F-DF40-A69A-BB30A185AD95}"/>
              </a:ext>
            </a:extLst>
          </p:cNvPr>
          <p:cNvSpPr>
            <a:spLocks noGrp="1"/>
          </p:cNvSpPr>
          <p:nvPr>
            <p:ph idx="1"/>
          </p:nvPr>
        </p:nvSpPr>
        <p:spPr/>
        <p:txBody>
          <a:bodyPr/>
          <a:lstStyle/>
          <a:p>
            <a:pPr marL="342900"/>
            <a:r>
              <a:rPr lang="en-GB" sz="3200" dirty="0"/>
              <a:t>Discuss the value of this type of tasks for .....</a:t>
            </a:r>
          </a:p>
          <a:p>
            <a:pPr marL="743850" lvl="1"/>
            <a:r>
              <a:rPr lang="en-GB" sz="2800" dirty="0"/>
              <a:t>mathematical understanding</a:t>
            </a:r>
          </a:p>
          <a:p>
            <a:pPr marL="743850" lvl="1"/>
            <a:endParaRPr lang="en-GB" sz="2800" dirty="0"/>
          </a:p>
          <a:p>
            <a:pPr marL="743850" lvl="1"/>
            <a:r>
              <a:rPr lang="en-GB" sz="2800" dirty="0"/>
              <a:t>vocational competencies</a:t>
            </a:r>
          </a:p>
          <a:p>
            <a:pPr marL="743850" lvl="1"/>
            <a:endParaRPr lang="en-GB" sz="2800" dirty="0"/>
          </a:p>
          <a:p>
            <a:pPr marL="743850" lvl="1"/>
            <a:r>
              <a:rPr lang="en-GB" sz="2800" dirty="0"/>
              <a:t>language proficiency</a:t>
            </a:r>
          </a:p>
          <a:p>
            <a:endParaRPr lang="nl-NL" dirty="0"/>
          </a:p>
        </p:txBody>
      </p:sp>
      <p:sp>
        <p:nvSpPr>
          <p:cNvPr id="4" name="Tijdelijke aanduiding voor inhoud 3">
            <a:extLst>
              <a:ext uri="{FF2B5EF4-FFF2-40B4-BE49-F238E27FC236}">
                <a16:creationId xmlns:a16="http://schemas.microsoft.com/office/drawing/2014/main" id="{0452A559-0BA1-5C45-A5C5-DB8B1358BE53}"/>
              </a:ext>
            </a:extLst>
          </p:cNvPr>
          <p:cNvSpPr>
            <a:spLocks noGrp="1"/>
          </p:cNvSpPr>
          <p:nvPr>
            <p:ph idx="17"/>
          </p:nvPr>
        </p:nvSpPr>
        <p:spPr/>
        <p:txBody>
          <a:bodyPr/>
          <a:lstStyle/>
          <a:p>
            <a:endParaRPr lang="nl-NL"/>
          </a:p>
        </p:txBody>
      </p:sp>
    </p:spTree>
    <p:extLst>
      <p:ext uri="{BB962C8B-B14F-4D97-AF65-F5344CB8AC3E}">
        <p14:creationId xmlns:p14="http://schemas.microsoft.com/office/powerpoint/2010/main" val="2155806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bwMode="auto">
          <a:xfrm>
            <a:off x="0" y="1268760"/>
            <a:ext cx="899592" cy="5589239"/>
          </a:xfrm>
          <a:prstGeom prst="rect">
            <a:avLst/>
          </a:prstGeom>
          <a:solidFill>
            <a:srgbClr val="D6E4E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2000" err="1">
              <a:solidFill>
                <a:prstClr val="black"/>
              </a:solidFill>
              <a:latin typeface="Calibri" panose="020F0502020204030204" pitchFamily="34" charset="0"/>
            </a:endParaRPr>
          </a:p>
        </p:txBody>
      </p:sp>
      <p:sp>
        <p:nvSpPr>
          <p:cNvPr id="12" name="Rechteck 11"/>
          <p:cNvSpPr/>
          <p:nvPr/>
        </p:nvSpPr>
        <p:spPr bwMode="auto">
          <a:xfrm>
            <a:off x="213014" y="4427042"/>
            <a:ext cx="8532000" cy="648000"/>
          </a:xfrm>
          <a:prstGeom prst="rect">
            <a:avLst/>
          </a:prstGeom>
          <a:solidFill>
            <a:srgbClr val="D6E4E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2000" dirty="0">
              <a:solidFill>
                <a:prstClr val="black"/>
              </a:solidFill>
              <a:latin typeface="Calibri" panose="020F0502020204030204" pitchFamily="34" charset="0"/>
            </a:endParaRPr>
          </a:p>
        </p:txBody>
      </p:sp>
      <p:sp>
        <p:nvSpPr>
          <p:cNvPr id="8" name="Titel 7"/>
          <p:cNvSpPr>
            <a:spLocks noGrp="1"/>
          </p:cNvSpPr>
          <p:nvPr>
            <p:ph type="title"/>
          </p:nvPr>
        </p:nvSpPr>
        <p:spPr/>
        <p:txBody>
          <a:bodyPr>
            <a:noAutofit/>
          </a:bodyPr>
          <a:lstStyle/>
          <a:p>
            <a:r>
              <a:rPr lang="de-DE" dirty="0" err="1"/>
              <a:t>Program</a:t>
            </a:r>
            <a:endParaRPr lang="de-DE" dirty="0"/>
          </a:p>
        </p:txBody>
      </p:sp>
      <p:sp>
        <p:nvSpPr>
          <p:cNvPr id="9" name="Inhaltsplatzhalter 8"/>
          <p:cNvSpPr>
            <a:spLocks noGrp="1"/>
          </p:cNvSpPr>
          <p:nvPr>
            <p:ph idx="1"/>
          </p:nvPr>
        </p:nvSpPr>
        <p:spPr>
          <a:xfrm>
            <a:off x="398986" y="1412776"/>
            <a:ext cx="8424936" cy="3672408"/>
          </a:xfrm>
        </p:spPr>
        <p:txBody>
          <a:bodyPr/>
          <a:lstStyle/>
          <a:p>
            <a:pPr marL="514350" indent="-514350">
              <a:buClr>
                <a:srgbClr val="327A86"/>
              </a:buClr>
              <a:buAutoNum type="arabicPeriod"/>
            </a:pPr>
            <a:r>
              <a:rPr lang="en-AU" dirty="0">
                <a:solidFill>
                  <a:srgbClr val="327A86"/>
                </a:solidFill>
              </a:rPr>
              <a:t>Starter</a:t>
            </a:r>
          </a:p>
          <a:p>
            <a:pPr marL="514350" indent="-514350">
              <a:buClr>
                <a:srgbClr val="327A86"/>
              </a:buClr>
              <a:buFont typeface="Arial" panose="020B0604020202020204" pitchFamily="34" charset="0"/>
              <a:buAutoNum type="arabicPeriod"/>
            </a:pPr>
            <a:r>
              <a:rPr lang="en-AU" dirty="0">
                <a:solidFill>
                  <a:srgbClr val="327A86"/>
                </a:solidFill>
              </a:rPr>
              <a:t>Role of communication in vocational situations (+graphs)</a:t>
            </a:r>
          </a:p>
          <a:p>
            <a:pPr marL="514350" indent="-514350">
              <a:buClr>
                <a:srgbClr val="327A86"/>
              </a:buClr>
              <a:buAutoNum type="arabicPeriod"/>
            </a:pPr>
            <a:r>
              <a:rPr lang="en-AU" dirty="0">
                <a:solidFill>
                  <a:srgbClr val="327A86"/>
                </a:solidFill>
              </a:rPr>
              <a:t>Examples from the module: rich communicative practices</a:t>
            </a:r>
          </a:p>
          <a:p>
            <a:pPr marL="514350" indent="-514350">
              <a:buClr>
                <a:srgbClr val="327A86"/>
              </a:buClr>
              <a:buAutoNum type="arabicPeriod"/>
            </a:pPr>
            <a:r>
              <a:rPr lang="en-AU" dirty="0">
                <a:solidFill>
                  <a:srgbClr val="327A86"/>
                </a:solidFill>
              </a:rPr>
              <a:t>Sharing outcomes of classroom  experiment (homework)</a:t>
            </a:r>
          </a:p>
          <a:p>
            <a:pPr marL="514350" indent="-514350">
              <a:buClr>
                <a:srgbClr val="327A86"/>
              </a:buClr>
              <a:buAutoNum type="arabicPeriod"/>
            </a:pPr>
            <a:r>
              <a:rPr lang="en-AU" dirty="0">
                <a:solidFill>
                  <a:srgbClr val="327A86"/>
                </a:solidFill>
              </a:rPr>
              <a:t>Analysing student work and reflection </a:t>
            </a:r>
          </a:p>
          <a:p>
            <a:pPr marL="514350" indent="-514350">
              <a:buClr>
                <a:srgbClr val="327A86"/>
              </a:buClr>
              <a:buAutoNum type="arabicPeriod"/>
            </a:pPr>
            <a:r>
              <a:rPr lang="en-AU" dirty="0">
                <a:solidFill>
                  <a:srgbClr val="327A86"/>
                </a:solidFill>
              </a:rPr>
              <a:t>Evaluation</a:t>
            </a:r>
          </a:p>
        </p:txBody>
      </p:sp>
    </p:spTree>
    <p:extLst>
      <p:ext uri="{BB962C8B-B14F-4D97-AF65-F5344CB8AC3E}">
        <p14:creationId xmlns:p14="http://schemas.microsoft.com/office/powerpoint/2010/main" val="19853311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6E39F88-A9EE-0E47-BAB8-A8B6DBE77E77}"/>
              </a:ext>
            </a:extLst>
          </p:cNvPr>
          <p:cNvSpPr>
            <a:spLocks noGrp="1"/>
          </p:cNvSpPr>
          <p:nvPr>
            <p:ph type="title"/>
          </p:nvPr>
        </p:nvSpPr>
        <p:spPr/>
        <p:txBody>
          <a:bodyPr/>
          <a:lstStyle/>
          <a:p>
            <a:r>
              <a:rPr lang="nl-NL" dirty="0"/>
              <a:t>Evaluation of </a:t>
            </a:r>
            <a:r>
              <a:rPr lang="nl-NL" dirty="0" err="1"/>
              <a:t>the</a:t>
            </a:r>
            <a:r>
              <a:rPr lang="nl-NL" dirty="0"/>
              <a:t> </a:t>
            </a:r>
            <a:r>
              <a:rPr lang="nl-NL" dirty="0" err="1"/>
              <a:t>pd</a:t>
            </a:r>
            <a:r>
              <a:rPr lang="nl-NL" dirty="0"/>
              <a:t> course</a:t>
            </a:r>
          </a:p>
        </p:txBody>
      </p:sp>
      <p:sp>
        <p:nvSpPr>
          <p:cNvPr id="5" name="Tijdelijke aanduiding voor inhoud 4">
            <a:extLst>
              <a:ext uri="{FF2B5EF4-FFF2-40B4-BE49-F238E27FC236}">
                <a16:creationId xmlns:a16="http://schemas.microsoft.com/office/drawing/2014/main" id="{24DD08B6-D463-2549-BF7A-BB05E4A80DFB}"/>
              </a:ext>
            </a:extLst>
          </p:cNvPr>
          <p:cNvSpPr>
            <a:spLocks noGrp="1"/>
          </p:cNvSpPr>
          <p:nvPr>
            <p:ph idx="1"/>
          </p:nvPr>
        </p:nvSpPr>
        <p:spPr>
          <a:xfrm>
            <a:off x="324000" y="1916832"/>
            <a:ext cx="8496472" cy="4608512"/>
          </a:xfrm>
        </p:spPr>
        <p:txBody>
          <a:bodyPr/>
          <a:lstStyle/>
          <a:p>
            <a:r>
              <a:rPr lang="en-AU" sz="2400" dirty="0"/>
              <a:t>Language sensitive math teaching on the topic of graphs and tables?</a:t>
            </a:r>
          </a:p>
          <a:p>
            <a:endParaRPr lang="en-AU" sz="2400" dirty="0"/>
          </a:p>
          <a:p>
            <a:r>
              <a:rPr lang="en-AU" sz="2400" dirty="0"/>
              <a:t>Communicative practices in vocational settings using graphs and tables</a:t>
            </a:r>
          </a:p>
          <a:p>
            <a:endParaRPr lang="en-AU" sz="2400" dirty="0"/>
          </a:p>
          <a:p>
            <a:r>
              <a:rPr lang="en-AU" sz="2400" dirty="0"/>
              <a:t>The relation between developing conceptual understanding in mathematics and language</a:t>
            </a:r>
          </a:p>
          <a:p>
            <a:endParaRPr lang="nl-NL" sz="2400" dirty="0"/>
          </a:p>
          <a:p>
            <a:endParaRPr lang="nl-NL" dirty="0"/>
          </a:p>
          <a:p>
            <a:endParaRPr lang="nl-NL" dirty="0"/>
          </a:p>
          <a:p>
            <a:endParaRPr lang="nl-NL" dirty="0"/>
          </a:p>
        </p:txBody>
      </p:sp>
      <p:sp>
        <p:nvSpPr>
          <p:cNvPr id="6" name="Tijdelijke aanduiding voor inhoud 5">
            <a:extLst>
              <a:ext uri="{FF2B5EF4-FFF2-40B4-BE49-F238E27FC236}">
                <a16:creationId xmlns:a16="http://schemas.microsoft.com/office/drawing/2014/main" id="{668D3F56-1C40-8744-9F51-BC2FE40D4D30}"/>
              </a:ext>
            </a:extLst>
          </p:cNvPr>
          <p:cNvSpPr>
            <a:spLocks noGrp="1"/>
          </p:cNvSpPr>
          <p:nvPr>
            <p:ph idx="17"/>
          </p:nvPr>
        </p:nvSpPr>
        <p:spPr>
          <a:xfrm>
            <a:off x="332520" y="1024854"/>
            <a:ext cx="8427398" cy="288032"/>
          </a:xfrm>
        </p:spPr>
        <p:txBody>
          <a:bodyPr/>
          <a:lstStyle/>
          <a:p>
            <a:r>
              <a:rPr lang="nl-NL" sz="2800" i="1" dirty="0" err="1"/>
              <a:t>What</a:t>
            </a:r>
            <a:r>
              <a:rPr lang="nl-NL" sz="2800" i="1" dirty="0"/>
              <a:t> have </a:t>
            </a:r>
            <a:r>
              <a:rPr lang="nl-NL" sz="2800" i="1" dirty="0" err="1"/>
              <a:t>you</a:t>
            </a:r>
            <a:r>
              <a:rPr lang="nl-NL" sz="2800" i="1" dirty="0"/>
              <a:t> </a:t>
            </a:r>
            <a:r>
              <a:rPr lang="nl-NL" sz="2800" i="1" dirty="0" err="1"/>
              <a:t>learned</a:t>
            </a:r>
            <a:r>
              <a:rPr lang="nl-NL" sz="2800" i="1" dirty="0"/>
              <a:t>  </a:t>
            </a:r>
            <a:r>
              <a:rPr lang="nl-NL" sz="2800" i="1" dirty="0" err="1"/>
              <a:t>about</a:t>
            </a:r>
            <a:endParaRPr lang="nl-NL" sz="2800" i="1" dirty="0"/>
          </a:p>
        </p:txBody>
      </p:sp>
    </p:spTree>
    <p:extLst>
      <p:ext uri="{BB962C8B-B14F-4D97-AF65-F5344CB8AC3E}">
        <p14:creationId xmlns:p14="http://schemas.microsoft.com/office/powerpoint/2010/main" val="3026603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Foliennummernplatzhalt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Tahoma" charset="0"/>
                <a:ea typeface="ＭＳ Ｐゴシック" charset="0"/>
                <a:cs typeface="ＭＳ Ｐゴシック" charset="0"/>
              </a:defRPr>
            </a:lvl1pPr>
            <a:lvl2pPr marL="742950" indent="-285750">
              <a:defRPr sz="1200">
                <a:solidFill>
                  <a:schemeClr val="tx1"/>
                </a:solidFill>
                <a:latin typeface="Tahoma" charset="0"/>
                <a:ea typeface="ＭＳ Ｐゴシック" charset="0"/>
              </a:defRPr>
            </a:lvl2pPr>
            <a:lvl3pPr marL="1143000" indent="-228600">
              <a:defRPr sz="1200">
                <a:solidFill>
                  <a:schemeClr val="tx1"/>
                </a:solidFill>
                <a:latin typeface="Tahoma" charset="0"/>
                <a:ea typeface="ＭＳ Ｐゴシック" charset="0"/>
              </a:defRPr>
            </a:lvl3pPr>
            <a:lvl4pPr marL="1600200" indent="-228600">
              <a:defRPr sz="1200">
                <a:solidFill>
                  <a:schemeClr val="tx1"/>
                </a:solidFill>
                <a:latin typeface="Tahoma" charset="0"/>
                <a:ea typeface="ＭＳ Ｐゴシック" charset="0"/>
              </a:defRPr>
            </a:lvl4pPr>
            <a:lvl5pPr marL="2057400" indent="-228600">
              <a:defRPr sz="1200">
                <a:solidFill>
                  <a:schemeClr val="tx1"/>
                </a:solidFill>
                <a:latin typeface="Tahoma" charset="0"/>
                <a:ea typeface="ＭＳ Ｐゴシック" charset="0"/>
              </a:defRPr>
            </a:lvl5pPr>
            <a:lvl6pPr marL="2514600" indent="-228600" eaLnBrk="0" fontAlgn="base" hangingPunct="0">
              <a:spcBef>
                <a:spcPct val="50000"/>
              </a:spcBef>
              <a:spcAft>
                <a:spcPct val="0"/>
              </a:spcAft>
              <a:buChar char="•"/>
              <a:defRPr sz="1200">
                <a:solidFill>
                  <a:schemeClr val="tx1"/>
                </a:solidFill>
                <a:latin typeface="Tahoma" charset="0"/>
                <a:ea typeface="ＭＳ Ｐゴシック" charset="0"/>
              </a:defRPr>
            </a:lvl6pPr>
            <a:lvl7pPr marL="2971800" indent="-228600" eaLnBrk="0" fontAlgn="base" hangingPunct="0">
              <a:spcBef>
                <a:spcPct val="50000"/>
              </a:spcBef>
              <a:spcAft>
                <a:spcPct val="0"/>
              </a:spcAft>
              <a:buChar char="•"/>
              <a:defRPr sz="1200">
                <a:solidFill>
                  <a:schemeClr val="tx1"/>
                </a:solidFill>
                <a:latin typeface="Tahoma" charset="0"/>
                <a:ea typeface="ＭＳ Ｐゴシック" charset="0"/>
              </a:defRPr>
            </a:lvl7pPr>
            <a:lvl8pPr marL="3429000" indent="-228600" eaLnBrk="0" fontAlgn="base" hangingPunct="0">
              <a:spcBef>
                <a:spcPct val="50000"/>
              </a:spcBef>
              <a:spcAft>
                <a:spcPct val="0"/>
              </a:spcAft>
              <a:buChar char="•"/>
              <a:defRPr sz="1200">
                <a:solidFill>
                  <a:schemeClr val="tx1"/>
                </a:solidFill>
                <a:latin typeface="Tahoma" charset="0"/>
                <a:ea typeface="ＭＳ Ｐゴシック" charset="0"/>
              </a:defRPr>
            </a:lvl8pPr>
            <a:lvl9pPr marL="3886200" indent="-228600" eaLnBrk="0" fontAlgn="base" hangingPunct="0">
              <a:spcBef>
                <a:spcPct val="50000"/>
              </a:spcBef>
              <a:spcAft>
                <a:spcPct val="0"/>
              </a:spcAft>
              <a:buChar char="•"/>
              <a:defRPr sz="1200">
                <a:solidFill>
                  <a:schemeClr val="tx1"/>
                </a:solidFill>
                <a:latin typeface="Tahoma" charset="0"/>
                <a:ea typeface="ＭＳ Ｐゴシック" charset="0"/>
              </a:defRPr>
            </a:lvl9pPr>
          </a:lstStyle>
          <a:p>
            <a:fld id="{E41423C4-4F35-9E46-9C4C-7FA8CAD4FF67}" type="slidenum">
              <a:rPr lang="en-GB" sz="1400" smtClean="0">
                <a:solidFill>
                  <a:schemeClr val="folHlink"/>
                </a:solidFill>
                <a:latin typeface="Calibri" charset="0"/>
              </a:rPr>
              <a:pPr/>
              <a:t>24</a:t>
            </a:fld>
            <a:endParaRPr lang="en-GB" sz="1400" dirty="0">
              <a:solidFill>
                <a:schemeClr val="folHlink"/>
              </a:solidFill>
              <a:latin typeface="Calibri" charset="0"/>
            </a:endParaRPr>
          </a:p>
        </p:txBody>
      </p:sp>
      <p:sp>
        <p:nvSpPr>
          <p:cNvPr id="11268" name="Rectangle 36"/>
          <p:cNvSpPr>
            <a:spLocks noChangeArrowheads="1"/>
          </p:cNvSpPr>
          <p:nvPr/>
        </p:nvSpPr>
        <p:spPr bwMode="auto">
          <a:xfrm>
            <a:off x="0" y="-230832"/>
            <a:ext cx="18473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GB" dirty="0">
              <a:latin typeface="Calibri" charset="0"/>
            </a:endParaRPr>
          </a:p>
        </p:txBody>
      </p:sp>
      <p:sp>
        <p:nvSpPr>
          <p:cNvPr id="11269" name="AutoShape 35"/>
          <p:cNvSpPr>
            <a:spLocks noChangeAspect="1" noChangeArrowheads="1" noTextEdit="1"/>
          </p:cNvSpPr>
          <p:nvPr/>
        </p:nvSpPr>
        <p:spPr bwMode="auto">
          <a:xfrm>
            <a:off x="-36513" y="620713"/>
            <a:ext cx="9504363" cy="5329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dirty="0"/>
          </a:p>
        </p:txBody>
      </p:sp>
      <p:sp>
        <p:nvSpPr>
          <p:cNvPr id="33799" name="AutoShape 34"/>
          <p:cNvSpPr>
            <a:spLocks noChangeArrowheads="1"/>
          </p:cNvSpPr>
          <p:nvPr/>
        </p:nvSpPr>
        <p:spPr bwMode="auto">
          <a:xfrm>
            <a:off x="407988" y="5603007"/>
            <a:ext cx="8235950" cy="576262"/>
          </a:xfrm>
          <a:prstGeom prst="flowChartInputOutput">
            <a:avLst/>
          </a:prstGeom>
          <a:solidFill>
            <a:srgbClr val="9F9FFF"/>
          </a:solidFill>
          <a:ln w="9525">
            <a:solidFill>
              <a:srgbClr val="C0C0C0"/>
            </a:solidFill>
            <a:miter lim="800000"/>
            <a:headEnd/>
            <a:tailEnd/>
          </a:ln>
        </p:spPr>
        <p:txBody>
          <a:bodyPr lIns="0" tIns="0" rIns="0" bIns="0" anchor="ctr"/>
          <a:lstStyle/>
          <a:p>
            <a:pPr algn="ctr" eaLnBrk="1" hangingPunct="1">
              <a:spcBef>
                <a:spcPct val="0"/>
              </a:spcBef>
              <a:buFontTx/>
              <a:buNone/>
            </a:pPr>
            <a:r>
              <a:rPr lang="en-GB" sz="1800" dirty="0">
                <a:latin typeface="Calibri" charset="0"/>
                <a:cs typeface="Times New Roman" charset="0"/>
              </a:rPr>
              <a:t>Concrete representation</a:t>
            </a:r>
            <a:br>
              <a:rPr lang="en-GB" sz="1800" dirty="0">
                <a:latin typeface="Calibri" charset="0"/>
                <a:cs typeface="Times New Roman" charset="0"/>
              </a:rPr>
            </a:br>
            <a:r>
              <a:rPr lang="en-GB" sz="1800" dirty="0">
                <a:latin typeface="Calibri" charset="0"/>
                <a:cs typeface="Times New Roman" charset="0"/>
              </a:rPr>
              <a:t>(artefact, actions etc.)</a:t>
            </a:r>
          </a:p>
        </p:txBody>
      </p:sp>
      <p:sp>
        <p:nvSpPr>
          <p:cNvPr id="33800" name="AutoShape 33"/>
          <p:cNvSpPr>
            <a:spLocks noChangeArrowheads="1"/>
          </p:cNvSpPr>
          <p:nvPr/>
        </p:nvSpPr>
        <p:spPr bwMode="auto">
          <a:xfrm>
            <a:off x="469900" y="1426294"/>
            <a:ext cx="8237538" cy="576263"/>
          </a:xfrm>
          <a:prstGeom prst="flowChartInputOutput">
            <a:avLst/>
          </a:prstGeom>
          <a:solidFill>
            <a:srgbClr val="FFC46D"/>
          </a:solidFill>
          <a:ln w="9525">
            <a:solidFill>
              <a:srgbClr val="C0C0C0"/>
            </a:solidFill>
            <a:miter lim="800000"/>
            <a:headEnd/>
            <a:tailEnd/>
          </a:ln>
        </p:spPr>
        <p:txBody>
          <a:bodyPr lIns="0" tIns="0" rIns="0" bIns="0" anchor="ctr"/>
          <a:lstStyle/>
          <a:p>
            <a:pPr algn="ctr" eaLnBrk="1" hangingPunct="1">
              <a:spcBef>
                <a:spcPct val="0"/>
              </a:spcBef>
              <a:buFontTx/>
              <a:buNone/>
            </a:pPr>
            <a:r>
              <a:rPr lang="en-GB" sz="1800" dirty="0">
                <a:latin typeface="Calibri" charset="0"/>
                <a:cs typeface="Times New Roman" charset="0"/>
              </a:rPr>
              <a:t>Symbolic-algebraic representation</a:t>
            </a:r>
            <a:endParaRPr lang="en-GB" sz="2800" dirty="0">
              <a:latin typeface="Calibri" charset="0"/>
              <a:cs typeface="Times New Roman" charset="0"/>
            </a:endParaRPr>
          </a:p>
        </p:txBody>
      </p:sp>
      <p:sp>
        <p:nvSpPr>
          <p:cNvPr id="11272" name="Line 32"/>
          <p:cNvSpPr>
            <a:spLocks noChangeShapeType="1"/>
          </p:cNvSpPr>
          <p:nvPr/>
        </p:nvSpPr>
        <p:spPr bwMode="auto">
          <a:xfrm flipH="1">
            <a:off x="3638550" y="4063132"/>
            <a:ext cx="1838325" cy="704850"/>
          </a:xfrm>
          <a:prstGeom prst="line">
            <a:avLst/>
          </a:prstGeom>
          <a:noFill/>
          <a:ln w="3810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GB" dirty="0"/>
          </a:p>
        </p:txBody>
      </p:sp>
      <p:sp>
        <p:nvSpPr>
          <p:cNvPr id="33802" name="AutoShape 31"/>
          <p:cNvSpPr>
            <a:spLocks noChangeArrowheads="1"/>
          </p:cNvSpPr>
          <p:nvPr/>
        </p:nvSpPr>
        <p:spPr bwMode="auto">
          <a:xfrm>
            <a:off x="469900" y="4926732"/>
            <a:ext cx="8237538" cy="576262"/>
          </a:xfrm>
          <a:prstGeom prst="flowChartInputOutput">
            <a:avLst/>
          </a:prstGeom>
          <a:solidFill>
            <a:srgbClr val="9F9FFF"/>
          </a:solidFill>
          <a:ln w="9525">
            <a:solidFill>
              <a:srgbClr val="808080"/>
            </a:solidFill>
            <a:miter lim="800000"/>
            <a:headEnd/>
            <a:tailEnd/>
          </a:ln>
        </p:spPr>
        <p:txBody>
          <a:bodyPr lIns="0" tIns="0" rIns="0" bIns="0" anchor="ctr"/>
          <a:lstStyle/>
          <a:p>
            <a:pPr algn="ctr" eaLnBrk="1" hangingPunct="1">
              <a:spcBef>
                <a:spcPct val="0"/>
              </a:spcBef>
              <a:buFontTx/>
              <a:buNone/>
            </a:pPr>
            <a:r>
              <a:rPr lang="en-GB" sz="1800" dirty="0">
                <a:latin typeface="Calibri" charset="0"/>
                <a:cs typeface="Times New Roman" charset="0"/>
              </a:rPr>
              <a:t>Graphical representation</a:t>
            </a:r>
          </a:p>
        </p:txBody>
      </p:sp>
      <p:grpSp>
        <p:nvGrpSpPr>
          <p:cNvPr id="11274" name="Group 27"/>
          <p:cNvGrpSpPr>
            <a:grpSpLocks/>
          </p:cNvGrpSpPr>
          <p:nvPr/>
        </p:nvGrpSpPr>
        <p:grpSpPr bwMode="auto">
          <a:xfrm>
            <a:off x="469900" y="4206007"/>
            <a:ext cx="8237538" cy="576262"/>
            <a:chOff x="1840" y="4034"/>
            <a:chExt cx="6864" cy="480"/>
          </a:xfrm>
        </p:grpSpPr>
        <p:sp>
          <p:nvSpPr>
            <p:cNvPr id="11300" name="AutoShape 30"/>
            <p:cNvSpPr>
              <a:spLocks noChangeArrowheads="1"/>
            </p:cNvSpPr>
            <p:nvPr/>
          </p:nvSpPr>
          <p:spPr bwMode="auto">
            <a:xfrm>
              <a:off x="1840" y="4034"/>
              <a:ext cx="6864" cy="480"/>
            </a:xfrm>
            <a:prstGeom prst="flowChartInputOutput">
              <a:avLst/>
            </a:prstGeom>
            <a:solidFill>
              <a:srgbClr val="BDEA64"/>
            </a:solidFill>
            <a:ln w="9525">
              <a:solidFill>
                <a:srgbClr val="808080"/>
              </a:solidFill>
              <a:miter lim="800000"/>
              <a:headEnd/>
              <a:tailEnd/>
            </a:ln>
          </p:spPr>
          <p:txBody>
            <a:bodyPr lIns="0" tIns="0" rIns="0" bIns="0"/>
            <a:lstStyle/>
            <a:p>
              <a:pPr eaLnBrk="1" hangingPunct="1">
                <a:spcBef>
                  <a:spcPct val="0"/>
                </a:spcBef>
                <a:buFontTx/>
                <a:buNone/>
              </a:pPr>
              <a:endParaRPr lang="en-GB" sz="2400" dirty="0">
                <a:latin typeface="Times New Roman" charset="0"/>
              </a:endParaRPr>
            </a:p>
          </p:txBody>
        </p:sp>
        <p:sp>
          <p:nvSpPr>
            <p:cNvPr id="11301" name="Text Box 29"/>
            <p:cNvSpPr txBox="1">
              <a:spLocks noChangeArrowheads="1"/>
            </p:cNvSpPr>
            <p:nvPr/>
          </p:nvSpPr>
          <p:spPr bwMode="auto">
            <a:xfrm>
              <a:off x="2618" y="4046"/>
              <a:ext cx="2280" cy="4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sz="1200">
                  <a:solidFill>
                    <a:schemeClr val="tx1"/>
                  </a:solidFill>
                  <a:latin typeface="Tahoma" charset="0"/>
                  <a:ea typeface="ＭＳ Ｐゴシック" charset="0"/>
                  <a:cs typeface="ＭＳ Ｐゴシック" charset="0"/>
                </a:defRPr>
              </a:lvl1pPr>
              <a:lvl2pPr marL="742950" indent="-285750">
                <a:defRPr sz="1200">
                  <a:solidFill>
                    <a:schemeClr val="tx1"/>
                  </a:solidFill>
                  <a:latin typeface="Tahoma" charset="0"/>
                  <a:ea typeface="ＭＳ Ｐゴシック" charset="0"/>
                </a:defRPr>
              </a:lvl2pPr>
              <a:lvl3pPr marL="1143000" indent="-228600">
                <a:defRPr sz="1200">
                  <a:solidFill>
                    <a:schemeClr val="tx1"/>
                  </a:solidFill>
                  <a:latin typeface="Tahoma" charset="0"/>
                  <a:ea typeface="ＭＳ Ｐゴシック" charset="0"/>
                </a:defRPr>
              </a:lvl3pPr>
              <a:lvl4pPr marL="1600200" indent="-228600">
                <a:defRPr sz="1200">
                  <a:solidFill>
                    <a:schemeClr val="tx1"/>
                  </a:solidFill>
                  <a:latin typeface="Tahoma" charset="0"/>
                  <a:ea typeface="ＭＳ Ｐゴシック" charset="0"/>
                </a:defRPr>
              </a:lvl4pPr>
              <a:lvl5pPr marL="2057400" indent="-228600">
                <a:defRPr sz="1200">
                  <a:solidFill>
                    <a:schemeClr val="tx1"/>
                  </a:solidFill>
                  <a:latin typeface="Tahoma" charset="0"/>
                  <a:ea typeface="ＭＳ Ｐゴシック" charset="0"/>
                </a:defRPr>
              </a:lvl5pPr>
              <a:lvl6pPr marL="2514600" indent="-228600" eaLnBrk="0" fontAlgn="base" hangingPunct="0">
                <a:spcBef>
                  <a:spcPct val="50000"/>
                </a:spcBef>
                <a:spcAft>
                  <a:spcPct val="0"/>
                </a:spcAft>
                <a:buChar char="•"/>
                <a:defRPr sz="1200">
                  <a:solidFill>
                    <a:schemeClr val="tx1"/>
                  </a:solidFill>
                  <a:latin typeface="Tahoma" charset="0"/>
                  <a:ea typeface="ＭＳ Ｐゴシック" charset="0"/>
                </a:defRPr>
              </a:lvl6pPr>
              <a:lvl7pPr marL="2971800" indent="-228600" eaLnBrk="0" fontAlgn="base" hangingPunct="0">
                <a:spcBef>
                  <a:spcPct val="50000"/>
                </a:spcBef>
                <a:spcAft>
                  <a:spcPct val="0"/>
                </a:spcAft>
                <a:buChar char="•"/>
                <a:defRPr sz="1200">
                  <a:solidFill>
                    <a:schemeClr val="tx1"/>
                  </a:solidFill>
                  <a:latin typeface="Tahoma" charset="0"/>
                  <a:ea typeface="ＭＳ Ｐゴシック" charset="0"/>
                </a:defRPr>
              </a:lvl7pPr>
              <a:lvl8pPr marL="3429000" indent="-228600" eaLnBrk="0" fontAlgn="base" hangingPunct="0">
                <a:spcBef>
                  <a:spcPct val="50000"/>
                </a:spcBef>
                <a:spcAft>
                  <a:spcPct val="0"/>
                </a:spcAft>
                <a:buChar char="•"/>
                <a:defRPr sz="1200">
                  <a:solidFill>
                    <a:schemeClr val="tx1"/>
                  </a:solidFill>
                  <a:latin typeface="Tahoma" charset="0"/>
                  <a:ea typeface="ＭＳ Ｐゴシック" charset="0"/>
                </a:defRPr>
              </a:lvl8pPr>
              <a:lvl9pPr marL="3886200" indent="-228600" eaLnBrk="0" fontAlgn="base" hangingPunct="0">
                <a:spcBef>
                  <a:spcPct val="50000"/>
                </a:spcBef>
                <a:spcAft>
                  <a:spcPct val="0"/>
                </a:spcAft>
                <a:buChar char="•"/>
                <a:defRPr sz="1200">
                  <a:solidFill>
                    <a:schemeClr val="tx1"/>
                  </a:solidFill>
                  <a:latin typeface="Tahoma" charset="0"/>
                  <a:ea typeface="ＭＳ Ｐゴシック" charset="0"/>
                </a:defRPr>
              </a:lvl9pPr>
            </a:lstStyle>
            <a:p>
              <a:pPr eaLnBrk="1" hangingPunct="1">
                <a:spcBef>
                  <a:spcPct val="0"/>
                </a:spcBef>
                <a:buFontTx/>
                <a:buNone/>
              </a:pPr>
              <a:r>
                <a:rPr lang="en-GB" sz="1800" dirty="0">
                  <a:latin typeface="Calibri" charset="0"/>
                  <a:cs typeface="Times New Roman" charset="0"/>
                </a:rPr>
                <a:t>         Verbal everyday </a:t>
              </a:r>
              <a:br>
                <a:rPr lang="en-GB" sz="1800" dirty="0">
                  <a:latin typeface="Calibri" charset="0"/>
                  <a:cs typeface="Times New Roman" charset="0"/>
                </a:rPr>
              </a:br>
              <a:r>
                <a:rPr lang="en-GB" sz="1800" dirty="0">
                  <a:latin typeface="Calibri" charset="0"/>
                  <a:cs typeface="Times New Roman" charset="0"/>
                </a:rPr>
                <a:t>    register in first language</a:t>
              </a:r>
              <a:endParaRPr lang="en-GB" sz="3200" dirty="0">
                <a:latin typeface="Calibri" charset="0"/>
                <a:cs typeface="Times New Roman" charset="0"/>
              </a:endParaRPr>
            </a:p>
          </p:txBody>
        </p:sp>
        <p:sp>
          <p:nvSpPr>
            <p:cNvPr id="11302" name="Text Box 28"/>
            <p:cNvSpPr txBox="1">
              <a:spLocks noChangeArrowheads="1"/>
            </p:cNvSpPr>
            <p:nvPr/>
          </p:nvSpPr>
          <p:spPr bwMode="auto">
            <a:xfrm>
              <a:off x="5438" y="4046"/>
              <a:ext cx="2221" cy="4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sz="1200">
                  <a:solidFill>
                    <a:schemeClr val="tx1"/>
                  </a:solidFill>
                  <a:latin typeface="Tahoma" charset="0"/>
                  <a:ea typeface="ＭＳ Ｐゴシック" charset="0"/>
                  <a:cs typeface="ＭＳ Ｐゴシック" charset="0"/>
                </a:defRPr>
              </a:lvl1pPr>
              <a:lvl2pPr marL="742950" indent="-285750">
                <a:defRPr sz="1200">
                  <a:solidFill>
                    <a:schemeClr val="tx1"/>
                  </a:solidFill>
                  <a:latin typeface="Tahoma" charset="0"/>
                  <a:ea typeface="ＭＳ Ｐゴシック" charset="0"/>
                </a:defRPr>
              </a:lvl2pPr>
              <a:lvl3pPr marL="1143000" indent="-228600">
                <a:defRPr sz="1200">
                  <a:solidFill>
                    <a:schemeClr val="tx1"/>
                  </a:solidFill>
                  <a:latin typeface="Tahoma" charset="0"/>
                  <a:ea typeface="ＭＳ Ｐゴシック" charset="0"/>
                </a:defRPr>
              </a:lvl3pPr>
              <a:lvl4pPr marL="1600200" indent="-228600">
                <a:defRPr sz="1200">
                  <a:solidFill>
                    <a:schemeClr val="tx1"/>
                  </a:solidFill>
                  <a:latin typeface="Tahoma" charset="0"/>
                  <a:ea typeface="ＭＳ Ｐゴシック" charset="0"/>
                </a:defRPr>
              </a:lvl4pPr>
              <a:lvl5pPr marL="2057400" indent="-228600">
                <a:defRPr sz="1200">
                  <a:solidFill>
                    <a:schemeClr val="tx1"/>
                  </a:solidFill>
                  <a:latin typeface="Tahoma" charset="0"/>
                  <a:ea typeface="ＭＳ Ｐゴシック" charset="0"/>
                </a:defRPr>
              </a:lvl5pPr>
              <a:lvl6pPr marL="2514600" indent="-228600" eaLnBrk="0" fontAlgn="base" hangingPunct="0">
                <a:spcBef>
                  <a:spcPct val="50000"/>
                </a:spcBef>
                <a:spcAft>
                  <a:spcPct val="0"/>
                </a:spcAft>
                <a:buChar char="•"/>
                <a:defRPr sz="1200">
                  <a:solidFill>
                    <a:schemeClr val="tx1"/>
                  </a:solidFill>
                  <a:latin typeface="Tahoma" charset="0"/>
                  <a:ea typeface="ＭＳ Ｐゴシック" charset="0"/>
                </a:defRPr>
              </a:lvl6pPr>
              <a:lvl7pPr marL="2971800" indent="-228600" eaLnBrk="0" fontAlgn="base" hangingPunct="0">
                <a:spcBef>
                  <a:spcPct val="50000"/>
                </a:spcBef>
                <a:spcAft>
                  <a:spcPct val="0"/>
                </a:spcAft>
                <a:buChar char="•"/>
                <a:defRPr sz="1200">
                  <a:solidFill>
                    <a:schemeClr val="tx1"/>
                  </a:solidFill>
                  <a:latin typeface="Tahoma" charset="0"/>
                  <a:ea typeface="ＭＳ Ｐゴシック" charset="0"/>
                </a:defRPr>
              </a:lvl7pPr>
              <a:lvl8pPr marL="3429000" indent="-228600" eaLnBrk="0" fontAlgn="base" hangingPunct="0">
                <a:spcBef>
                  <a:spcPct val="50000"/>
                </a:spcBef>
                <a:spcAft>
                  <a:spcPct val="0"/>
                </a:spcAft>
                <a:buChar char="•"/>
                <a:defRPr sz="1200">
                  <a:solidFill>
                    <a:schemeClr val="tx1"/>
                  </a:solidFill>
                  <a:latin typeface="Tahoma" charset="0"/>
                  <a:ea typeface="ＭＳ Ｐゴシック" charset="0"/>
                </a:defRPr>
              </a:lvl8pPr>
              <a:lvl9pPr marL="3886200" indent="-228600" eaLnBrk="0" fontAlgn="base" hangingPunct="0">
                <a:spcBef>
                  <a:spcPct val="50000"/>
                </a:spcBef>
                <a:spcAft>
                  <a:spcPct val="0"/>
                </a:spcAft>
                <a:buChar char="•"/>
                <a:defRPr sz="1200">
                  <a:solidFill>
                    <a:schemeClr val="tx1"/>
                  </a:solidFill>
                  <a:latin typeface="Tahoma" charset="0"/>
                  <a:ea typeface="ＭＳ Ｐゴシック" charset="0"/>
                </a:defRPr>
              </a:lvl9pPr>
            </a:lstStyle>
            <a:p>
              <a:pPr eaLnBrk="1" hangingPunct="1">
                <a:spcBef>
                  <a:spcPct val="0"/>
                </a:spcBef>
                <a:buFontTx/>
                <a:buNone/>
              </a:pPr>
              <a:r>
                <a:rPr lang="en-GB" sz="1800" dirty="0">
                  <a:latin typeface="Calibri" charset="0"/>
                  <a:cs typeface="Times New Roman" charset="0"/>
                </a:rPr>
                <a:t>         Verbal everyday register in second language</a:t>
              </a:r>
              <a:endParaRPr lang="en-GB" sz="2800" dirty="0">
                <a:latin typeface="Calibri" charset="0"/>
                <a:cs typeface="Times New Roman" charset="0"/>
              </a:endParaRPr>
            </a:p>
          </p:txBody>
        </p:sp>
      </p:grpSp>
      <p:grpSp>
        <p:nvGrpSpPr>
          <p:cNvPr id="11275" name="Group 22"/>
          <p:cNvGrpSpPr>
            <a:grpSpLocks/>
          </p:cNvGrpSpPr>
          <p:nvPr/>
        </p:nvGrpSpPr>
        <p:grpSpPr bwMode="auto">
          <a:xfrm>
            <a:off x="3529013" y="4096469"/>
            <a:ext cx="2028825" cy="815975"/>
            <a:chOff x="4389" y="3943"/>
            <a:chExt cx="1691" cy="679"/>
          </a:xfrm>
        </p:grpSpPr>
        <p:grpSp>
          <p:nvGrpSpPr>
            <p:cNvPr id="11296" name="Group 23"/>
            <p:cNvGrpSpPr>
              <a:grpSpLocks/>
            </p:cNvGrpSpPr>
            <p:nvPr/>
          </p:nvGrpSpPr>
          <p:grpSpPr bwMode="auto">
            <a:xfrm>
              <a:off x="4389" y="3943"/>
              <a:ext cx="1691" cy="679"/>
              <a:chOff x="4795" y="4778"/>
              <a:chExt cx="1921" cy="849"/>
            </a:xfrm>
          </p:grpSpPr>
          <p:sp>
            <p:nvSpPr>
              <p:cNvPr id="11297" name="Rectangle 26"/>
              <p:cNvSpPr>
                <a:spLocks noChangeArrowheads="1"/>
              </p:cNvSpPr>
              <p:nvPr/>
            </p:nvSpPr>
            <p:spPr bwMode="auto">
              <a:xfrm rot="-1359694">
                <a:off x="4816" y="5125"/>
                <a:ext cx="1900" cy="120"/>
              </a:xfrm>
              <a:prstGeom prst="rect">
                <a:avLst/>
              </a:prstGeom>
              <a:solidFill>
                <a:srgbClr val="FFFFFF"/>
              </a:solidFill>
              <a:ln w="9525">
                <a:solidFill>
                  <a:srgbClr val="969696"/>
                </a:solidFill>
                <a:miter lim="800000"/>
                <a:headEnd/>
                <a:tailEnd/>
              </a:ln>
            </p:spPr>
            <p:txBody>
              <a:bodyPr/>
              <a:lstStyle/>
              <a:p>
                <a:endParaRPr lang="en-GB" dirty="0">
                  <a:latin typeface="Calibri" charset="0"/>
                </a:endParaRPr>
              </a:p>
            </p:txBody>
          </p:sp>
          <p:sp>
            <p:nvSpPr>
              <p:cNvPr id="11298" name="Rectangle 25"/>
              <p:cNvSpPr>
                <a:spLocks noChangeArrowheads="1"/>
              </p:cNvSpPr>
              <p:nvPr/>
            </p:nvSpPr>
            <p:spPr bwMode="auto">
              <a:xfrm>
                <a:off x="4795" y="5508"/>
                <a:ext cx="360" cy="119"/>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dirty="0">
                  <a:latin typeface="Calibri" charset="0"/>
                </a:endParaRPr>
              </a:p>
            </p:txBody>
          </p:sp>
          <p:sp>
            <p:nvSpPr>
              <p:cNvPr id="11299" name="Rectangle 24"/>
              <p:cNvSpPr>
                <a:spLocks noChangeArrowheads="1"/>
              </p:cNvSpPr>
              <p:nvPr/>
            </p:nvSpPr>
            <p:spPr bwMode="auto">
              <a:xfrm>
                <a:off x="6310" y="4778"/>
                <a:ext cx="360" cy="12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dirty="0">
                  <a:latin typeface="Calibri" charset="0"/>
                </a:endParaRPr>
              </a:p>
            </p:txBody>
          </p:sp>
        </p:grpSp>
      </p:grpSp>
      <p:grpSp>
        <p:nvGrpSpPr>
          <p:cNvPr id="11276" name="Group 18"/>
          <p:cNvGrpSpPr>
            <a:grpSpLocks/>
          </p:cNvGrpSpPr>
          <p:nvPr/>
        </p:nvGrpSpPr>
        <p:grpSpPr bwMode="auto">
          <a:xfrm>
            <a:off x="469900" y="3501157"/>
            <a:ext cx="8237538" cy="576262"/>
            <a:chOff x="1840" y="3446"/>
            <a:chExt cx="6864" cy="480"/>
          </a:xfrm>
        </p:grpSpPr>
        <p:sp>
          <p:nvSpPr>
            <p:cNvPr id="11293" name="AutoShape 21"/>
            <p:cNvSpPr>
              <a:spLocks noChangeArrowheads="1"/>
            </p:cNvSpPr>
            <p:nvPr/>
          </p:nvSpPr>
          <p:spPr bwMode="auto">
            <a:xfrm>
              <a:off x="1840" y="3446"/>
              <a:ext cx="6864" cy="480"/>
            </a:xfrm>
            <a:prstGeom prst="flowChartInputOutput">
              <a:avLst/>
            </a:prstGeom>
            <a:solidFill>
              <a:srgbClr val="BDEA64"/>
            </a:solidFill>
            <a:ln w="9525">
              <a:solidFill>
                <a:srgbClr val="808080"/>
              </a:solidFill>
              <a:miter lim="800000"/>
              <a:headEnd/>
              <a:tailEnd/>
            </a:ln>
          </p:spPr>
          <p:txBody>
            <a:bodyPr lIns="0" tIns="0" rIns="0" bIns="0"/>
            <a:lstStyle/>
            <a:p>
              <a:pPr eaLnBrk="1" hangingPunct="1">
                <a:spcBef>
                  <a:spcPct val="0"/>
                </a:spcBef>
                <a:buFontTx/>
                <a:buNone/>
              </a:pPr>
              <a:endParaRPr lang="en-GB" sz="2400" dirty="0">
                <a:latin typeface="Times New Roman" charset="0"/>
              </a:endParaRPr>
            </a:p>
          </p:txBody>
        </p:sp>
        <p:sp>
          <p:nvSpPr>
            <p:cNvPr id="11294" name="Text Box 20"/>
            <p:cNvSpPr txBox="1">
              <a:spLocks noChangeArrowheads="1"/>
            </p:cNvSpPr>
            <p:nvPr/>
          </p:nvSpPr>
          <p:spPr bwMode="auto">
            <a:xfrm>
              <a:off x="2858" y="3458"/>
              <a:ext cx="2221" cy="4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sz="1200">
                  <a:solidFill>
                    <a:schemeClr val="tx1"/>
                  </a:solidFill>
                  <a:latin typeface="Tahoma" charset="0"/>
                  <a:ea typeface="ＭＳ Ｐゴシック" charset="0"/>
                  <a:cs typeface="ＭＳ Ｐゴシック" charset="0"/>
                </a:defRPr>
              </a:lvl1pPr>
              <a:lvl2pPr marL="742950" indent="-285750">
                <a:defRPr sz="1200">
                  <a:solidFill>
                    <a:schemeClr val="tx1"/>
                  </a:solidFill>
                  <a:latin typeface="Tahoma" charset="0"/>
                  <a:ea typeface="ＭＳ Ｐゴシック" charset="0"/>
                </a:defRPr>
              </a:lvl2pPr>
              <a:lvl3pPr marL="1143000" indent="-228600">
                <a:defRPr sz="1200">
                  <a:solidFill>
                    <a:schemeClr val="tx1"/>
                  </a:solidFill>
                  <a:latin typeface="Tahoma" charset="0"/>
                  <a:ea typeface="ＭＳ Ｐゴシック" charset="0"/>
                </a:defRPr>
              </a:lvl3pPr>
              <a:lvl4pPr marL="1600200" indent="-228600">
                <a:defRPr sz="1200">
                  <a:solidFill>
                    <a:schemeClr val="tx1"/>
                  </a:solidFill>
                  <a:latin typeface="Tahoma" charset="0"/>
                  <a:ea typeface="ＭＳ Ｐゴシック" charset="0"/>
                </a:defRPr>
              </a:lvl4pPr>
              <a:lvl5pPr marL="2057400" indent="-228600">
                <a:defRPr sz="1200">
                  <a:solidFill>
                    <a:schemeClr val="tx1"/>
                  </a:solidFill>
                  <a:latin typeface="Tahoma" charset="0"/>
                  <a:ea typeface="ＭＳ Ｐゴシック" charset="0"/>
                </a:defRPr>
              </a:lvl5pPr>
              <a:lvl6pPr marL="2514600" indent="-228600" eaLnBrk="0" fontAlgn="base" hangingPunct="0">
                <a:spcBef>
                  <a:spcPct val="50000"/>
                </a:spcBef>
                <a:spcAft>
                  <a:spcPct val="0"/>
                </a:spcAft>
                <a:buChar char="•"/>
                <a:defRPr sz="1200">
                  <a:solidFill>
                    <a:schemeClr val="tx1"/>
                  </a:solidFill>
                  <a:latin typeface="Tahoma" charset="0"/>
                  <a:ea typeface="ＭＳ Ｐゴシック" charset="0"/>
                </a:defRPr>
              </a:lvl6pPr>
              <a:lvl7pPr marL="2971800" indent="-228600" eaLnBrk="0" fontAlgn="base" hangingPunct="0">
                <a:spcBef>
                  <a:spcPct val="50000"/>
                </a:spcBef>
                <a:spcAft>
                  <a:spcPct val="0"/>
                </a:spcAft>
                <a:buChar char="•"/>
                <a:defRPr sz="1200">
                  <a:solidFill>
                    <a:schemeClr val="tx1"/>
                  </a:solidFill>
                  <a:latin typeface="Tahoma" charset="0"/>
                  <a:ea typeface="ＭＳ Ｐゴシック" charset="0"/>
                </a:defRPr>
              </a:lvl7pPr>
              <a:lvl8pPr marL="3429000" indent="-228600" eaLnBrk="0" fontAlgn="base" hangingPunct="0">
                <a:spcBef>
                  <a:spcPct val="50000"/>
                </a:spcBef>
                <a:spcAft>
                  <a:spcPct val="0"/>
                </a:spcAft>
                <a:buChar char="•"/>
                <a:defRPr sz="1200">
                  <a:solidFill>
                    <a:schemeClr val="tx1"/>
                  </a:solidFill>
                  <a:latin typeface="Tahoma" charset="0"/>
                  <a:ea typeface="ＭＳ Ｐゴシック" charset="0"/>
                </a:defRPr>
              </a:lvl8pPr>
              <a:lvl9pPr marL="3886200" indent="-228600" eaLnBrk="0" fontAlgn="base" hangingPunct="0">
                <a:spcBef>
                  <a:spcPct val="50000"/>
                </a:spcBef>
                <a:spcAft>
                  <a:spcPct val="0"/>
                </a:spcAft>
                <a:buChar char="•"/>
                <a:defRPr sz="1200">
                  <a:solidFill>
                    <a:schemeClr val="tx1"/>
                  </a:solidFill>
                  <a:latin typeface="Tahoma" charset="0"/>
                  <a:ea typeface="ＭＳ Ｐゴシック" charset="0"/>
                </a:defRPr>
              </a:lvl9pPr>
            </a:lstStyle>
            <a:p>
              <a:pPr eaLnBrk="1" hangingPunct="1">
                <a:spcBef>
                  <a:spcPct val="0"/>
                </a:spcBef>
                <a:buFontTx/>
                <a:buNone/>
              </a:pPr>
              <a:r>
                <a:rPr lang="en-GB" sz="1800" dirty="0">
                  <a:latin typeface="Calibri" charset="0"/>
                  <a:cs typeface="Times New Roman" charset="0"/>
                </a:rPr>
                <a:t>      Verbal school academic </a:t>
              </a:r>
              <a:br>
                <a:rPr lang="en-GB" sz="1800" dirty="0">
                  <a:latin typeface="Calibri" charset="0"/>
                  <a:cs typeface="Times New Roman" charset="0"/>
                </a:rPr>
              </a:br>
              <a:r>
                <a:rPr lang="en-GB" sz="1800" dirty="0">
                  <a:latin typeface="Calibri" charset="0"/>
                  <a:cs typeface="Times New Roman" charset="0"/>
                </a:rPr>
                <a:t>register in first language</a:t>
              </a:r>
              <a:endParaRPr lang="en-GB" sz="2800" dirty="0">
                <a:latin typeface="Calibri" charset="0"/>
                <a:cs typeface="Times New Roman" charset="0"/>
              </a:endParaRPr>
            </a:p>
          </p:txBody>
        </p:sp>
        <p:sp>
          <p:nvSpPr>
            <p:cNvPr id="11295" name="Text Box 19"/>
            <p:cNvSpPr txBox="1">
              <a:spLocks noChangeArrowheads="1"/>
            </p:cNvSpPr>
            <p:nvPr/>
          </p:nvSpPr>
          <p:spPr bwMode="auto">
            <a:xfrm>
              <a:off x="5438" y="3458"/>
              <a:ext cx="2221" cy="4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sz="1200">
                  <a:solidFill>
                    <a:schemeClr val="tx1"/>
                  </a:solidFill>
                  <a:latin typeface="Tahoma" charset="0"/>
                  <a:ea typeface="ＭＳ Ｐゴシック" charset="0"/>
                  <a:cs typeface="ＭＳ Ｐゴシック" charset="0"/>
                </a:defRPr>
              </a:lvl1pPr>
              <a:lvl2pPr marL="742950" indent="-285750">
                <a:defRPr sz="1200">
                  <a:solidFill>
                    <a:schemeClr val="tx1"/>
                  </a:solidFill>
                  <a:latin typeface="Tahoma" charset="0"/>
                  <a:ea typeface="ＭＳ Ｐゴシック" charset="0"/>
                </a:defRPr>
              </a:lvl2pPr>
              <a:lvl3pPr marL="1143000" indent="-228600">
                <a:defRPr sz="1200">
                  <a:solidFill>
                    <a:schemeClr val="tx1"/>
                  </a:solidFill>
                  <a:latin typeface="Tahoma" charset="0"/>
                  <a:ea typeface="ＭＳ Ｐゴシック" charset="0"/>
                </a:defRPr>
              </a:lvl3pPr>
              <a:lvl4pPr marL="1600200" indent="-228600">
                <a:defRPr sz="1200">
                  <a:solidFill>
                    <a:schemeClr val="tx1"/>
                  </a:solidFill>
                  <a:latin typeface="Tahoma" charset="0"/>
                  <a:ea typeface="ＭＳ Ｐゴシック" charset="0"/>
                </a:defRPr>
              </a:lvl4pPr>
              <a:lvl5pPr marL="2057400" indent="-228600">
                <a:defRPr sz="1200">
                  <a:solidFill>
                    <a:schemeClr val="tx1"/>
                  </a:solidFill>
                  <a:latin typeface="Tahoma" charset="0"/>
                  <a:ea typeface="ＭＳ Ｐゴシック" charset="0"/>
                </a:defRPr>
              </a:lvl5pPr>
              <a:lvl6pPr marL="2514600" indent="-228600" eaLnBrk="0" fontAlgn="base" hangingPunct="0">
                <a:spcBef>
                  <a:spcPct val="50000"/>
                </a:spcBef>
                <a:spcAft>
                  <a:spcPct val="0"/>
                </a:spcAft>
                <a:buChar char="•"/>
                <a:defRPr sz="1200">
                  <a:solidFill>
                    <a:schemeClr val="tx1"/>
                  </a:solidFill>
                  <a:latin typeface="Tahoma" charset="0"/>
                  <a:ea typeface="ＭＳ Ｐゴシック" charset="0"/>
                </a:defRPr>
              </a:lvl6pPr>
              <a:lvl7pPr marL="2971800" indent="-228600" eaLnBrk="0" fontAlgn="base" hangingPunct="0">
                <a:spcBef>
                  <a:spcPct val="50000"/>
                </a:spcBef>
                <a:spcAft>
                  <a:spcPct val="0"/>
                </a:spcAft>
                <a:buChar char="•"/>
                <a:defRPr sz="1200">
                  <a:solidFill>
                    <a:schemeClr val="tx1"/>
                  </a:solidFill>
                  <a:latin typeface="Tahoma" charset="0"/>
                  <a:ea typeface="ＭＳ Ｐゴシック" charset="0"/>
                </a:defRPr>
              </a:lvl7pPr>
              <a:lvl8pPr marL="3429000" indent="-228600" eaLnBrk="0" fontAlgn="base" hangingPunct="0">
                <a:spcBef>
                  <a:spcPct val="50000"/>
                </a:spcBef>
                <a:spcAft>
                  <a:spcPct val="0"/>
                </a:spcAft>
                <a:buChar char="•"/>
                <a:defRPr sz="1200">
                  <a:solidFill>
                    <a:schemeClr val="tx1"/>
                  </a:solidFill>
                  <a:latin typeface="Tahoma" charset="0"/>
                  <a:ea typeface="ＭＳ Ｐゴシック" charset="0"/>
                </a:defRPr>
              </a:lvl8pPr>
              <a:lvl9pPr marL="3886200" indent="-228600" eaLnBrk="0" fontAlgn="base" hangingPunct="0">
                <a:spcBef>
                  <a:spcPct val="50000"/>
                </a:spcBef>
                <a:spcAft>
                  <a:spcPct val="0"/>
                </a:spcAft>
                <a:buChar char="•"/>
                <a:defRPr sz="1200">
                  <a:solidFill>
                    <a:schemeClr val="tx1"/>
                  </a:solidFill>
                  <a:latin typeface="Tahoma" charset="0"/>
                  <a:ea typeface="ＭＳ Ｐゴシック" charset="0"/>
                </a:defRPr>
              </a:lvl9pPr>
            </a:lstStyle>
            <a:p>
              <a:pPr eaLnBrk="1" hangingPunct="1">
                <a:spcBef>
                  <a:spcPct val="0"/>
                </a:spcBef>
                <a:buFontTx/>
                <a:buNone/>
              </a:pPr>
              <a:r>
                <a:rPr lang="en-GB" sz="1800" dirty="0">
                  <a:latin typeface="Calibri" charset="0"/>
                  <a:cs typeface="Times New Roman" charset="0"/>
                </a:rPr>
                <a:t>        Verbal school academic register in second language</a:t>
              </a:r>
              <a:endParaRPr lang="en-GB" sz="2800" dirty="0">
                <a:latin typeface="Calibri" charset="0"/>
                <a:cs typeface="Times New Roman" charset="0"/>
              </a:endParaRPr>
            </a:p>
          </p:txBody>
        </p:sp>
      </p:grpSp>
      <p:grpSp>
        <p:nvGrpSpPr>
          <p:cNvPr id="11277" name="Group 14"/>
          <p:cNvGrpSpPr>
            <a:grpSpLocks/>
          </p:cNvGrpSpPr>
          <p:nvPr/>
        </p:nvGrpSpPr>
        <p:grpSpPr bwMode="auto">
          <a:xfrm>
            <a:off x="3594100" y="3385269"/>
            <a:ext cx="2027238" cy="815975"/>
            <a:chOff x="4795" y="4778"/>
            <a:chExt cx="1921" cy="849"/>
          </a:xfrm>
        </p:grpSpPr>
        <p:sp>
          <p:nvSpPr>
            <p:cNvPr id="11290" name="Rectangle 17"/>
            <p:cNvSpPr>
              <a:spLocks noChangeArrowheads="1"/>
            </p:cNvSpPr>
            <p:nvPr/>
          </p:nvSpPr>
          <p:spPr bwMode="auto">
            <a:xfrm rot="-1359694">
              <a:off x="4816" y="5125"/>
              <a:ext cx="1900" cy="120"/>
            </a:xfrm>
            <a:prstGeom prst="rect">
              <a:avLst/>
            </a:prstGeom>
            <a:solidFill>
              <a:srgbClr val="FFFFFF"/>
            </a:solidFill>
            <a:ln w="9525">
              <a:solidFill>
                <a:srgbClr val="969696"/>
              </a:solidFill>
              <a:miter lim="800000"/>
              <a:headEnd/>
              <a:tailEnd/>
            </a:ln>
          </p:spPr>
          <p:txBody>
            <a:bodyPr/>
            <a:lstStyle/>
            <a:p>
              <a:endParaRPr lang="en-GB" dirty="0">
                <a:latin typeface="Calibri" charset="0"/>
              </a:endParaRPr>
            </a:p>
          </p:txBody>
        </p:sp>
        <p:sp>
          <p:nvSpPr>
            <p:cNvPr id="11291" name="Rectangle 16"/>
            <p:cNvSpPr>
              <a:spLocks noChangeArrowheads="1"/>
            </p:cNvSpPr>
            <p:nvPr/>
          </p:nvSpPr>
          <p:spPr bwMode="auto">
            <a:xfrm>
              <a:off x="4795" y="5508"/>
              <a:ext cx="360" cy="119"/>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dirty="0">
                <a:latin typeface="Calibri" charset="0"/>
              </a:endParaRPr>
            </a:p>
          </p:txBody>
        </p:sp>
        <p:sp>
          <p:nvSpPr>
            <p:cNvPr id="11292" name="Rectangle 15"/>
            <p:cNvSpPr>
              <a:spLocks noChangeArrowheads="1"/>
            </p:cNvSpPr>
            <p:nvPr/>
          </p:nvSpPr>
          <p:spPr bwMode="auto">
            <a:xfrm>
              <a:off x="6310" y="4778"/>
              <a:ext cx="360" cy="12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dirty="0">
                <a:latin typeface="Calibri" charset="0"/>
              </a:endParaRPr>
            </a:p>
          </p:txBody>
        </p:sp>
      </p:grpSp>
      <p:grpSp>
        <p:nvGrpSpPr>
          <p:cNvPr id="11278" name="Group 10"/>
          <p:cNvGrpSpPr>
            <a:grpSpLocks/>
          </p:cNvGrpSpPr>
          <p:nvPr/>
        </p:nvGrpSpPr>
        <p:grpSpPr bwMode="auto">
          <a:xfrm>
            <a:off x="469900" y="2780432"/>
            <a:ext cx="8237538" cy="590550"/>
            <a:chOff x="1840" y="2846"/>
            <a:chExt cx="6864" cy="492"/>
          </a:xfrm>
        </p:grpSpPr>
        <p:sp>
          <p:nvSpPr>
            <p:cNvPr id="11287" name="AutoShape 13"/>
            <p:cNvSpPr>
              <a:spLocks noChangeArrowheads="1"/>
            </p:cNvSpPr>
            <p:nvPr/>
          </p:nvSpPr>
          <p:spPr bwMode="auto">
            <a:xfrm>
              <a:off x="1840" y="2858"/>
              <a:ext cx="6864" cy="480"/>
            </a:xfrm>
            <a:prstGeom prst="flowChartInputOutput">
              <a:avLst/>
            </a:prstGeom>
            <a:solidFill>
              <a:srgbClr val="BDEA64"/>
            </a:solidFill>
            <a:ln w="9525">
              <a:solidFill>
                <a:srgbClr val="808080"/>
              </a:solidFill>
              <a:miter lim="800000"/>
              <a:headEnd/>
              <a:tailEnd/>
            </a:ln>
          </p:spPr>
          <p:txBody>
            <a:bodyPr lIns="0" tIns="0" rIns="0" bIns="0"/>
            <a:lstStyle/>
            <a:p>
              <a:pPr eaLnBrk="1" hangingPunct="1">
                <a:spcBef>
                  <a:spcPct val="0"/>
                </a:spcBef>
                <a:buFontTx/>
                <a:buNone/>
              </a:pPr>
              <a:endParaRPr lang="en-GB" sz="2400" dirty="0">
                <a:latin typeface="Times New Roman" charset="0"/>
              </a:endParaRPr>
            </a:p>
          </p:txBody>
        </p:sp>
        <p:sp>
          <p:nvSpPr>
            <p:cNvPr id="11288" name="Text Box 12"/>
            <p:cNvSpPr txBox="1">
              <a:spLocks noChangeArrowheads="1"/>
            </p:cNvSpPr>
            <p:nvPr/>
          </p:nvSpPr>
          <p:spPr bwMode="auto">
            <a:xfrm>
              <a:off x="2747" y="2870"/>
              <a:ext cx="2091" cy="4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sz="1200">
                  <a:solidFill>
                    <a:schemeClr val="tx1"/>
                  </a:solidFill>
                  <a:latin typeface="Tahoma" charset="0"/>
                  <a:ea typeface="ＭＳ Ｐゴシック" charset="0"/>
                  <a:cs typeface="ＭＳ Ｐゴシック" charset="0"/>
                </a:defRPr>
              </a:lvl1pPr>
              <a:lvl2pPr marL="742950" indent="-285750">
                <a:defRPr sz="1200">
                  <a:solidFill>
                    <a:schemeClr val="tx1"/>
                  </a:solidFill>
                  <a:latin typeface="Tahoma" charset="0"/>
                  <a:ea typeface="ＭＳ Ｐゴシック" charset="0"/>
                </a:defRPr>
              </a:lvl2pPr>
              <a:lvl3pPr marL="1143000" indent="-228600">
                <a:defRPr sz="1200">
                  <a:solidFill>
                    <a:schemeClr val="tx1"/>
                  </a:solidFill>
                  <a:latin typeface="Tahoma" charset="0"/>
                  <a:ea typeface="ＭＳ Ｐゴシック" charset="0"/>
                </a:defRPr>
              </a:lvl3pPr>
              <a:lvl4pPr marL="1600200" indent="-228600">
                <a:defRPr sz="1200">
                  <a:solidFill>
                    <a:schemeClr val="tx1"/>
                  </a:solidFill>
                  <a:latin typeface="Tahoma" charset="0"/>
                  <a:ea typeface="ＭＳ Ｐゴシック" charset="0"/>
                </a:defRPr>
              </a:lvl4pPr>
              <a:lvl5pPr marL="2057400" indent="-228600">
                <a:defRPr sz="1200">
                  <a:solidFill>
                    <a:schemeClr val="tx1"/>
                  </a:solidFill>
                  <a:latin typeface="Tahoma" charset="0"/>
                  <a:ea typeface="ＭＳ Ｐゴシック" charset="0"/>
                </a:defRPr>
              </a:lvl5pPr>
              <a:lvl6pPr marL="2514600" indent="-228600" eaLnBrk="0" fontAlgn="base" hangingPunct="0">
                <a:spcBef>
                  <a:spcPct val="50000"/>
                </a:spcBef>
                <a:spcAft>
                  <a:spcPct val="0"/>
                </a:spcAft>
                <a:buChar char="•"/>
                <a:defRPr sz="1200">
                  <a:solidFill>
                    <a:schemeClr val="tx1"/>
                  </a:solidFill>
                  <a:latin typeface="Tahoma" charset="0"/>
                  <a:ea typeface="ＭＳ Ｐゴシック" charset="0"/>
                </a:defRPr>
              </a:lvl6pPr>
              <a:lvl7pPr marL="2971800" indent="-228600" eaLnBrk="0" fontAlgn="base" hangingPunct="0">
                <a:spcBef>
                  <a:spcPct val="50000"/>
                </a:spcBef>
                <a:spcAft>
                  <a:spcPct val="0"/>
                </a:spcAft>
                <a:buChar char="•"/>
                <a:defRPr sz="1200">
                  <a:solidFill>
                    <a:schemeClr val="tx1"/>
                  </a:solidFill>
                  <a:latin typeface="Tahoma" charset="0"/>
                  <a:ea typeface="ＭＳ Ｐゴシック" charset="0"/>
                </a:defRPr>
              </a:lvl7pPr>
              <a:lvl8pPr marL="3429000" indent="-228600" eaLnBrk="0" fontAlgn="base" hangingPunct="0">
                <a:spcBef>
                  <a:spcPct val="50000"/>
                </a:spcBef>
                <a:spcAft>
                  <a:spcPct val="0"/>
                </a:spcAft>
                <a:buChar char="•"/>
                <a:defRPr sz="1200">
                  <a:solidFill>
                    <a:schemeClr val="tx1"/>
                  </a:solidFill>
                  <a:latin typeface="Tahoma" charset="0"/>
                  <a:ea typeface="ＭＳ Ｐゴシック" charset="0"/>
                </a:defRPr>
              </a:lvl8pPr>
              <a:lvl9pPr marL="3886200" indent="-228600" eaLnBrk="0" fontAlgn="base" hangingPunct="0">
                <a:spcBef>
                  <a:spcPct val="50000"/>
                </a:spcBef>
                <a:spcAft>
                  <a:spcPct val="0"/>
                </a:spcAft>
                <a:buChar char="•"/>
                <a:defRPr sz="1200">
                  <a:solidFill>
                    <a:schemeClr val="tx1"/>
                  </a:solidFill>
                  <a:latin typeface="Tahoma" charset="0"/>
                  <a:ea typeface="ＭＳ Ｐゴシック" charset="0"/>
                </a:defRPr>
              </a:lvl9pPr>
            </a:lstStyle>
            <a:p>
              <a:pPr eaLnBrk="1" hangingPunct="1">
                <a:spcBef>
                  <a:spcPct val="0"/>
                </a:spcBef>
                <a:buFontTx/>
                <a:buNone/>
              </a:pPr>
              <a:r>
                <a:rPr lang="en-GB" sz="1800" dirty="0">
                  <a:latin typeface="Calibri" charset="0"/>
                  <a:cs typeface="Times New Roman" charset="0"/>
                </a:rPr>
                <a:t>          Verbal technical register in first language  	</a:t>
              </a:r>
              <a:endParaRPr lang="en-GB" sz="2800" dirty="0">
                <a:latin typeface="Calibri" charset="0"/>
                <a:cs typeface="Times New Roman" charset="0"/>
              </a:endParaRPr>
            </a:p>
          </p:txBody>
        </p:sp>
        <p:sp>
          <p:nvSpPr>
            <p:cNvPr id="11289" name="Text Box 11"/>
            <p:cNvSpPr txBox="1">
              <a:spLocks noChangeArrowheads="1"/>
            </p:cNvSpPr>
            <p:nvPr/>
          </p:nvSpPr>
          <p:spPr bwMode="auto">
            <a:xfrm>
              <a:off x="5538" y="2846"/>
              <a:ext cx="2240" cy="4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sz="1200">
                  <a:solidFill>
                    <a:schemeClr val="tx1"/>
                  </a:solidFill>
                  <a:latin typeface="Tahoma" charset="0"/>
                  <a:ea typeface="ＭＳ Ｐゴシック" charset="0"/>
                  <a:cs typeface="ＭＳ Ｐゴシック" charset="0"/>
                </a:defRPr>
              </a:lvl1pPr>
              <a:lvl2pPr marL="742950" indent="-285750">
                <a:defRPr sz="1200">
                  <a:solidFill>
                    <a:schemeClr val="tx1"/>
                  </a:solidFill>
                  <a:latin typeface="Tahoma" charset="0"/>
                  <a:ea typeface="ＭＳ Ｐゴシック" charset="0"/>
                </a:defRPr>
              </a:lvl2pPr>
              <a:lvl3pPr marL="1143000" indent="-228600">
                <a:defRPr sz="1200">
                  <a:solidFill>
                    <a:schemeClr val="tx1"/>
                  </a:solidFill>
                  <a:latin typeface="Tahoma" charset="0"/>
                  <a:ea typeface="ＭＳ Ｐゴシック" charset="0"/>
                </a:defRPr>
              </a:lvl3pPr>
              <a:lvl4pPr marL="1600200" indent="-228600">
                <a:defRPr sz="1200">
                  <a:solidFill>
                    <a:schemeClr val="tx1"/>
                  </a:solidFill>
                  <a:latin typeface="Tahoma" charset="0"/>
                  <a:ea typeface="ＭＳ Ｐゴシック" charset="0"/>
                </a:defRPr>
              </a:lvl4pPr>
              <a:lvl5pPr marL="2057400" indent="-228600">
                <a:defRPr sz="1200">
                  <a:solidFill>
                    <a:schemeClr val="tx1"/>
                  </a:solidFill>
                  <a:latin typeface="Tahoma" charset="0"/>
                  <a:ea typeface="ＭＳ Ｐゴシック" charset="0"/>
                </a:defRPr>
              </a:lvl5pPr>
              <a:lvl6pPr marL="2514600" indent="-228600" eaLnBrk="0" fontAlgn="base" hangingPunct="0">
                <a:spcBef>
                  <a:spcPct val="50000"/>
                </a:spcBef>
                <a:spcAft>
                  <a:spcPct val="0"/>
                </a:spcAft>
                <a:buChar char="•"/>
                <a:defRPr sz="1200">
                  <a:solidFill>
                    <a:schemeClr val="tx1"/>
                  </a:solidFill>
                  <a:latin typeface="Tahoma" charset="0"/>
                  <a:ea typeface="ＭＳ Ｐゴシック" charset="0"/>
                </a:defRPr>
              </a:lvl6pPr>
              <a:lvl7pPr marL="2971800" indent="-228600" eaLnBrk="0" fontAlgn="base" hangingPunct="0">
                <a:spcBef>
                  <a:spcPct val="50000"/>
                </a:spcBef>
                <a:spcAft>
                  <a:spcPct val="0"/>
                </a:spcAft>
                <a:buChar char="•"/>
                <a:defRPr sz="1200">
                  <a:solidFill>
                    <a:schemeClr val="tx1"/>
                  </a:solidFill>
                  <a:latin typeface="Tahoma" charset="0"/>
                  <a:ea typeface="ＭＳ Ｐゴシック" charset="0"/>
                </a:defRPr>
              </a:lvl7pPr>
              <a:lvl8pPr marL="3429000" indent="-228600" eaLnBrk="0" fontAlgn="base" hangingPunct="0">
                <a:spcBef>
                  <a:spcPct val="50000"/>
                </a:spcBef>
                <a:spcAft>
                  <a:spcPct val="0"/>
                </a:spcAft>
                <a:buChar char="•"/>
                <a:defRPr sz="1200">
                  <a:solidFill>
                    <a:schemeClr val="tx1"/>
                  </a:solidFill>
                  <a:latin typeface="Tahoma" charset="0"/>
                  <a:ea typeface="ＭＳ Ｐゴシック" charset="0"/>
                </a:defRPr>
              </a:lvl8pPr>
              <a:lvl9pPr marL="3886200" indent="-228600" eaLnBrk="0" fontAlgn="base" hangingPunct="0">
                <a:spcBef>
                  <a:spcPct val="50000"/>
                </a:spcBef>
                <a:spcAft>
                  <a:spcPct val="0"/>
                </a:spcAft>
                <a:buChar char="•"/>
                <a:defRPr sz="1200">
                  <a:solidFill>
                    <a:schemeClr val="tx1"/>
                  </a:solidFill>
                  <a:latin typeface="Tahoma" charset="0"/>
                  <a:ea typeface="ＭＳ Ｐゴシック" charset="0"/>
                </a:defRPr>
              </a:lvl9pPr>
            </a:lstStyle>
            <a:p>
              <a:pPr eaLnBrk="1" hangingPunct="1">
                <a:spcBef>
                  <a:spcPct val="0"/>
                </a:spcBef>
                <a:buFontTx/>
                <a:buNone/>
              </a:pPr>
              <a:r>
                <a:rPr lang="en-GB" sz="1800" dirty="0">
                  <a:latin typeface="Calibri" charset="0"/>
                  <a:cs typeface="Times New Roman" charset="0"/>
                </a:rPr>
                <a:t>      Verbal technical register in second language</a:t>
              </a:r>
              <a:endParaRPr lang="en-GB" sz="2800" dirty="0">
                <a:latin typeface="Calibri" charset="0"/>
                <a:cs typeface="Times New Roman" charset="0"/>
              </a:endParaRPr>
            </a:p>
          </p:txBody>
        </p:sp>
      </p:grpSp>
      <p:grpSp>
        <p:nvGrpSpPr>
          <p:cNvPr id="11279" name="Group 6"/>
          <p:cNvGrpSpPr>
            <a:grpSpLocks/>
          </p:cNvGrpSpPr>
          <p:nvPr/>
        </p:nvGrpSpPr>
        <p:grpSpPr bwMode="auto">
          <a:xfrm>
            <a:off x="3524250" y="2677244"/>
            <a:ext cx="2027238" cy="814388"/>
            <a:chOff x="4795" y="4778"/>
            <a:chExt cx="1921" cy="849"/>
          </a:xfrm>
        </p:grpSpPr>
        <p:sp>
          <p:nvSpPr>
            <p:cNvPr id="11284" name="Rectangle 9"/>
            <p:cNvSpPr>
              <a:spLocks noChangeArrowheads="1"/>
            </p:cNvSpPr>
            <p:nvPr/>
          </p:nvSpPr>
          <p:spPr bwMode="auto">
            <a:xfrm rot="-1359694">
              <a:off x="4816" y="5125"/>
              <a:ext cx="1900" cy="120"/>
            </a:xfrm>
            <a:prstGeom prst="rect">
              <a:avLst/>
            </a:prstGeom>
            <a:solidFill>
              <a:srgbClr val="FFFFFF"/>
            </a:solidFill>
            <a:ln w="9525">
              <a:solidFill>
                <a:srgbClr val="969696"/>
              </a:solidFill>
              <a:miter lim="800000"/>
              <a:headEnd/>
              <a:tailEnd/>
            </a:ln>
          </p:spPr>
          <p:txBody>
            <a:bodyPr/>
            <a:lstStyle/>
            <a:p>
              <a:endParaRPr lang="en-GB" dirty="0">
                <a:latin typeface="Calibri" charset="0"/>
              </a:endParaRPr>
            </a:p>
          </p:txBody>
        </p:sp>
        <p:sp>
          <p:nvSpPr>
            <p:cNvPr id="11285" name="Rectangle 8"/>
            <p:cNvSpPr>
              <a:spLocks noChangeArrowheads="1"/>
            </p:cNvSpPr>
            <p:nvPr/>
          </p:nvSpPr>
          <p:spPr bwMode="auto">
            <a:xfrm>
              <a:off x="4795" y="5508"/>
              <a:ext cx="360" cy="119"/>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dirty="0">
                <a:latin typeface="Calibri" charset="0"/>
              </a:endParaRPr>
            </a:p>
          </p:txBody>
        </p:sp>
        <p:sp>
          <p:nvSpPr>
            <p:cNvPr id="11286" name="Rectangle 7"/>
            <p:cNvSpPr>
              <a:spLocks noChangeArrowheads="1"/>
            </p:cNvSpPr>
            <p:nvPr/>
          </p:nvSpPr>
          <p:spPr bwMode="auto">
            <a:xfrm>
              <a:off x="6310" y="4778"/>
              <a:ext cx="360" cy="12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dirty="0">
                <a:latin typeface="Calibri" charset="0"/>
              </a:endParaRPr>
            </a:p>
          </p:txBody>
        </p:sp>
      </p:grpSp>
      <p:sp>
        <p:nvSpPr>
          <p:cNvPr id="33809" name="AutoShape 5"/>
          <p:cNvSpPr>
            <a:spLocks noChangeArrowheads="1"/>
          </p:cNvSpPr>
          <p:nvPr/>
        </p:nvSpPr>
        <p:spPr bwMode="auto">
          <a:xfrm>
            <a:off x="469900" y="2104157"/>
            <a:ext cx="8237538" cy="576262"/>
          </a:xfrm>
          <a:prstGeom prst="flowChartInputOutput">
            <a:avLst/>
          </a:prstGeom>
          <a:solidFill>
            <a:srgbClr val="FFC46D"/>
          </a:solidFill>
          <a:ln w="9525">
            <a:solidFill>
              <a:srgbClr val="808080"/>
            </a:solidFill>
            <a:miter lim="800000"/>
            <a:headEnd/>
            <a:tailEnd/>
          </a:ln>
        </p:spPr>
        <p:txBody>
          <a:bodyPr lIns="0" tIns="0" rIns="0" bIns="0" anchor="ctr"/>
          <a:lstStyle/>
          <a:p>
            <a:pPr algn="ctr" eaLnBrk="1" hangingPunct="1">
              <a:spcBef>
                <a:spcPct val="0"/>
              </a:spcBef>
              <a:buFontTx/>
              <a:buNone/>
            </a:pPr>
            <a:r>
              <a:rPr lang="en-GB" sz="1800" dirty="0">
                <a:latin typeface="Calibri" charset="0"/>
                <a:cs typeface="Times New Roman" charset="0"/>
              </a:rPr>
              <a:t>Symbolic-numerical representation</a:t>
            </a:r>
            <a:endParaRPr lang="en-GB" sz="2800" dirty="0">
              <a:latin typeface="Calibri" charset="0"/>
              <a:cs typeface="Times New Roman" charset="0"/>
            </a:endParaRPr>
          </a:p>
        </p:txBody>
      </p:sp>
      <p:sp>
        <p:nvSpPr>
          <p:cNvPr id="33810" name="AutoShape 4"/>
          <p:cNvSpPr>
            <a:spLocks noChangeArrowheads="1"/>
          </p:cNvSpPr>
          <p:nvPr/>
        </p:nvSpPr>
        <p:spPr bwMode="auto">
          <a:xfrm rot="5400000" flipH="1">
            <a:off x="5227638" y="2829644"/>
            <a:ext cx="5184775" cy="1774825"/>
          </a:xfrm>
          <a:prstGeom prst="parallelogram">
            <a:avLst>
              <a:gd name="adj" fmla="val 35529"/>
            </a:avLst>
          </a:prstGeom>
          <a:solidFill>
            <a:schemeClr val="bg1">
              <a:lumMod val="85000"/>
              <a:alpha val="65097"/>
            </a:schemeClr>
          </a:solidFill>
          <a:ln w="9525">
            <a:solidFill>
              <a:srgbClr val="C0C0C0"/>
            </a:solidFill>
            <a:miter lim="800000"/>
            <a:headEnd/>
            <a:tailEnd/>
          </a:ln>
        </p:spPr>
        <p:txBody>
          <a:bodyPr/>
          <a:lstStyle/>
          <a:p>
            <a:endParaRPr lang="en-GB" dirty="0">
              <a:latin typeface="Calibri" charset="0"/>
            </a:endParaRPr>
          </a:p>
        </p:txBody>
      </p:sp>
      <p:sp>
        <p:nvSpPr>
          <p:cNvPr id="33811" name="Freeform 3"/>
          <p:cNvSpPr>
            <a:spLocks/>
          </p:cNvSpPr>
          <p:nvPr/>
        </p:nvSpPr>
        <p:spPr bwMode="auto">
          <a:xfrm>
            <a:off x="7159625" y="1631082"/>
            <a:ext cx="1519238" cy="4032250"/>
          </a:xfrm>
          <a:custGeom>
            <a:avLst/>
            <a:gdLst>
              <a:gd name="T0" fmla="*/ 2147483647 w 1437"/>
              <a:gd name="T1" fmla="*/ 2147483647 h 4199"/>
              <a:gd name="T2" fmla="*/ 2147483647 w 1437"/>
              <a:gd name="T3" fmla="*/ 2147483647 h 4199"/>
              <a:gd name="T4" fmla="*/ 2147483647 w 1437"/>
              <a:gd name="T5" fmla="*/ 2147483647 h 4199"/>
              <a:gd name="T6" fmla="*/ 2147483647 w 1437"/>
              <a:gd name="T7" fmla="*/ 2147483647 h 4199"/>
              <a:gd name="T8" fmla="*/ 2147483647 w 1437"/>
              <a:gd name="T9" fmla="*/ 2147483647 h 4199"/>
              <a:gd name="T10" fmla="*/ 2147483647 w 1437"/>
              <a:gd name="T11" fmla="*/ 2147483647 h 4199"/>
              <a:gd name="T12" fmla="*/ 2147483647 w 1437"/>
              <a:gd name="T13" fmla="*/ 0 h 4199"/>
              <a:gd name="T14" fmla="*/ 0 60000 65536"/>
              <a:gd name="T15" fmla="*/ 0 60000 65536"/>
              <a:gd name="T16" fmla="*/ 0 60000 65536"/>
              <a:gd name="T17" fmla="*/ 0 60000 65536"/>
              <a:gd name="T18" fmla="*/ 0 60000 65536"/>
              <a:gd name="T19" fmla="*/ 0 60000 65536"/>
              <a:gd name="T20" fmla="*/ 0 60000 65536"/>
              <a:gd name="T21" fmla="*/ 0 w 1437"/>
              <a:gd name="T22" fmla="*/ 0 h 4199"/>
              <a:gd name="T23" fmla="*/ 1437 w 1437"/>
              <a:gd name="T24" fmla="*/ 4199 h 41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7" h="4199">
                <a:moveTo>
                  <a:pt x="236" y="810"/>
                </a:moveTo>
                <a:cubicBezTo>
                  <a:pt x="197" y="1008"/>
                  <a:pt x="34" y="1541"/>
                  <a:pt x="17" y="1999"/>
                </a:cubicBezTo>
                <a:cubicBezTo>
                  <a:pt x="0" y="2457"/>
                  <a:pt x="37" y="3199"/>
                  <a:pt x="137" y="3559"/>
                </a:cubicBezTo>
                <a:cubicBezTo>
                  <a:pt x="237" y="3919"/>
                  <a:pt x="417" y="4119"/>
                  <a:pt x="617" y="4159"/>
                </a:cubicBezTo>
                <a:cubicBezTo>
                  <a:pt x="817" y="4199"/>
                  <a:pt x="1237" y="4199"/>
                  <a:pt x="1337" y="3799"/>
                </a:cubicBezTo>
                <a:cubicBezTo>
                  <a:pt x="1437" y="3399"/>
                  <a:pt x="1315" y="2392"/>
                  <a:pt x="1217" y="1759"/>
                </a:cubicBezTo>
                <a:cubicBezTo>
                  <a:pt x="1119" y="1126"/>
                  <a:pt x="844" y="367"/>
                  <a:pt x="746" y="0"/>
                </a:cubicBezTo>
              </a:path>
            </a:pathLst>
          </a:custGeom>
          <a:noFill/>
          <a:ln w="38100">
            <a:solidFill>
              <a:srgbClr val="808080"/>
            </a:solidFill>
            <a:round/>
            <a:headEnd/>
            <a:tailEnd type="arrow" w="med" len="med"/>
          </a:ln>
          <a:extLst>
            <a:ext uri="{909E8E84-426E-40dd-AFC4-6F175D3DCCD1}">
              <a14:hiddenFill xmlns:a14="http://schemas.microsoft.com/office/drawing/2010/main" xmlns="">
                <a:solidFill>
                  <a:srgbClr val="FFFFFF"/>
                </a:solidFill>
              </a14:hiddenFill>
            </a:ext>
          </a:extLst>
        </p:spPr>
        <p:txBody>
          <a:bodyPr/>
          <a:lstStyle/>
          <a:p>
            <a:endParaRPr lang="en-GB" dirty="0"/>
          </a:p>
        </p:txBody>
      </p:sp>
      <p:sp>
        <p:nvSpPr>
          <p:cNvPr id="33812" name="Text Box 2"/>
          <p:cNvSpPr txBox="1">
            <a:spLocks noChangeArrowheads="1"/>
          </p:cNvSpPr>
          <p:nvPr/>
        </p:nvSpPr>
        <p:spPr bwMode="auto">
          <a:xfrm>
            <a:off x="7200900" y="3069357"/>
            <a:ext cx="1979613" cy="3455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43087" tIns="71545" rIns="143087" bIns="71545"/>
          <a:lstStyle>
            <a:lvl1pPr>
              <a:defRPr sz="1200">
                <a:solidFill>
                  <a:schemeClr val="tx1"/>
                </a:solidFill>
                <a:latin typeface="Tahoma" charset="0"/>
                <a:ea typeface="ＭＳ Ｐゴシック" charset="0"/>
                <a:cs typeface="ＭＳ Ｐゴシック" charset="0"/>
              </a:defRPr>
            </a:lvl1pPr>
            <a:lvl2pPr marL="742950" indent="-285750">
              <a:defRPr sz="1200">
                <a:solidFill>
                  <a:schemeClr val="tx1"/>
                </a:solidFill>
                <a:latin typeface="Tahoma" charset="0"/>
                <a:ea typeface="ＭＳ Ｐゴシック" charset="0"/>
              </a:defRPr>
            </a:lvl2pPr>
            <a:lvl3pPr marL="1143000" indent="-228600">
              <a:defRPr sz="1200">
                <a:solidFill>
                  <a:schemeClr val="tx1"/>
                </a:solidFill>
                <a:latin typeface="Tahoma" charset="0"/>
                <a:ea typeface="ＭＳ Ｐゴシック" charset="0"/>
              </a:defRPr>
            </a:lvl3pPr>
            <a:lvl4pPr marL="1600200" indent="-228600">
              <a:defRPr sz="1200">
                <a:solidFill>
                  <a:schemeClr val="tx1"/>
                </a:solidFill>
                <a:latin typeface="Tahoma" charset="0"/>
                <a:ea typeface="ＭＳ Ｐゴシック" charset="0"/>
              </a:defRPr>
            </a:lvl4pPr>
            <a:lvl5pPr marL="2057400" indent="-228600">
              <a:defRPr sz="1200">
                <a:solidFill>
                  <a:schemeClr val="tx1"/>
                </a:solidFill>
                <a:latin typeface="Tahoma" charset="0"/>
                <a:ea typeface="ＭＳ Ｐゴシック" charset="0"/>
              </a:defRPr>
            </a:lvl5pPr>
            <a:lvl6pPr marL="2514600" indent="-228600" eaLnBrk="0" fontAlgn="base" hangingPunct="0">
              <a:spcBef>
                <a:spcPct val="50000"/>
              </a:spcBef>
              <a:spcAft>
                <a:spcPct val="0"/>
              </a:spcAft>
              <a:buChar char="•"/>
              <a:defRPr sz="1200">
                <a:solidFill>
                  <a:schemeClr val="tx1"/>
                </a:solidFill>
                <a:latin typeface="Tahoma" charset="0"/>
                <a:ea typeface="ＭＳ Ｐゴシック" charset="0"/>
              </a:defRPr>
            </a:lvl6pPr>
            <a:lvl7pPr marL="2971800" indent="-228600" eaLnBrk="0" fontAlgn="base" hangingPunct="0">
              <a:spcBef>
                <a:spcPct val="50000"/>
              </a:spcBef>
              <a:spcAft>
                <a:spcPct val="0"/>
              </a:spcAft>
              <a:buChar char="•"/>
              <a:defRPr sz="1200">
                <a:solidFill>
                  <a:schemeClr val="tx1"/>
                </a:solidFill>
                <a:latin typeface="Tahoma" charset="0"/>
                <a:ea typeface="ＭＳ Ｐゴシック" charset="0"/>
              </a:defRPr>
            </a:lvl7pPr>
            <a:lvl8pPr marL="3429000" indent="-228600" eaLnBrk="0" fontAlgn="base" hangingPunct="0">
              <a:spcBef>
                <a:spcPct val="50000"/>
              </a:spcBef>
              <a:spcAft>
                <a:spcPct val="0"/>
              </a:spcAft>
              <a:buChar char="•"/>
              <a:defRPr sz="1200">
                <a:solidFill>
                  <a:schemeClr val="tx1"/>
                </a:solidFill>
                <a:latin typeface="Tahoma" charset="0"/>
                <a:ea typeface="ＭＳ Ｐゴシック" charset="0"/>
              </a:defRPr>
            </a:lvl8pPr>
            <a:lvl9pPr marL="3886200" indent="-228600" eaLnBrk="0" fontAlgn="base" hangingPunct="0">
              <a:spcBef>
                <a:spcPct val="50000"/>
              </a:spcBef>
              <a:spcAft>
                <a:spcPct val="0"/>
              </a:spcAft>
              <a:buChar char="•"/>
              <a:defRPr sz="1200">
                <a:solidFill>
                  <a:schemeClr val="tx1"/>
                </a:solidFill>
                <a:latin typeface="Tahoma" charset="0"/>
                <a:ea typeface="ＭＳ Ｐゴシック" charset="0"/>
              </a:defRPr>
            </a:lvl9pPr>
          </a:lstStyle>
          <a:p>
            <a:pPr eaLnBrk="1" hangingPunct="1">
              <a:spcBef>
                <a:spcPct val="0"/>
              </a:spcBef>
              <a:buFontTx/>
              <a:buNone/>
            </a:pPr>
            <a:r>
              <a:rPr lang="en-GB" sz="2000" b="1" dirty="0">
                <a:solidFill>
                  <a:srgbClr val="333333"/>
                </a:solidFill>
                <a:latin typeface="Calibri" charset="0"/>
                <a:cs typeface="Times New Roman" charset="0"/>
              </a:rPr>
              <a:t>Changing </a:t>
            </a:r>
            <a:br>
              <a:rPr lang="en-GB" sz="2000" b="1" dirty="0">
                <a:solidFill>
                  <a:srgbClr val="333333"/>
                </a:solidFill>
                <a:latin typeface="Calibri" charset="0"/>
                <a:cs typeface="Times New Roman" charset="0"/>
              </a:rPr>
            </a:br>
            <a:r>
              <a:rPr lang="en-GB" sz="2000" b="1" dirty="0">
                <a:solidFill>
                  <a:srgbClr val="333333"/>
                </a:solidFill>
                <a:latin typeface="Calibri" charset="0"/>
                <a:cs typeface="Times New Roman" charset="0"/>
              </a:rPr>
              <a:t>and </a:t>
            </a:r>
          </a:p>
          <a:p>
            <a:pPr eaLnBrk="1" hangingPunct="1">
              <a:spcBef>
                <a:spcPct val="0"/>
              </a:spcBef>
              <a:buFontTx/>
              <a:buNone/>
            </a:pPr>
            <a:r>
              <a:rPr lang="en-GB" sz="2000" b="1" dirty="0">
                <a:solidFill>
                  <a:srgbClr val="333333"/>
                </a:solidFill>
                <a:latin typeface="Calibri" charset="0"/>
                <a:cs typeface="Times New Roman" charset="0"/>
              </a:rPr>
              <a:t>relating</a:t>
            </a:r>
          </a:p>
          <a:p>
            <a:pPr eaLnBrk="1" hangingPunct="1">
              <a:spcBef>
                <a:spcPct val="0"/>
              </a:spcBef>
              <a:buFontTx/>
              <a:buNone/>
            </a:pPr>
            <a:r>
              <a:rPr lang="en-GB" sz="2000" b="1" dirty="0">
                <a:solidFill>
                  <a:srgbClr val="333333"/>
                </a:solidFill>
                <a:latin typeface="Calibri" charset="0"/>
                <a:cs typeface="Times New Roman" charset="0"/>
              </a:rPr>
              <a:t>registers</a:t>
            </a:r>
            <a:br>
              <a:rPr lang="en-GB" sz="2000" b="1" dirty="0">
                <a:solidFill>
                  <a:srgbClr val="333333"/>
                </a:solidFill>
                <a:latin typeface="Calibri" charset="0"/>
                <a:cs typeface="Times New Roman" charset="0"/>
              </a:rPr>
            </a:br>
            <a:r>
              <a:rPr lang="en-GB" sz="2000" b="1" dirty="0">
                <a:solidFill>
                  <a:srgbClr val="333333"/>
                </a:solidFill>
                <a:latin typeface="Calibri" charset="0"/>
                <a:cs typeface="Times New Roman" charset="0"/>
              </a:rPr>
              <a:t>and </a:t>
            </a:r>
            <a:r>
              <a:rPr lang="en-GB" sz="2000" b="1" dirty="0" err="1">
                <a:solidFill>
                  <a:srgbClr val="333333"/>
                </a:solidFill>
                <a:latin typeface="Calibri" charset="0"/>
                <a:cs typeface="Times New Roman" charset="0"/>
              </a:rPr>
              <a:t>repre</a:t>
            </a:r>
            <a:r>
              <a:rPr lang="en-GB" sz="2000" b="1" dirty="0">
                <a:solidFill>
                  <a:srgbClr val="333333"/>
                </a:solidFill>
                <a:latin typeface="Calibri" charset="0"/>
                <a:cs typeface="Times New Roman" charset="0"/>
              </a:rPr>
              <a:t>-</a:t>
            </a:r>
            <a:br>
              <a:rPr lang="en-GB" sz="2000" b="1" dirty="0">
                <a:solidFill>
                  <a:srgbClr val="333333"/>
                </a:solidFill>
                <a:latin typeface="Calibri" charset="0"/>
                <a:cs typeface="Times New Roman" charset="0"/>
              </a:rPr>
            </a:br>
            <a:r>
              <a:rPr lang="en-GB" sz="2000" b="1" dirty="0" err="1">
                <a:solidFill>
                  <a:srgbClr val="333333"/>
                </a:solidFill>
                <a:latin typeface="Calibri" charset="0"/>
                <a:cs typeface="Times New Roman" charset="0"/>
              </a:rPr>
              <a:t>sentations</a:t>
            </a:r>
            <a:endParaRPr lang="en-GB" sz="2400" dirty="0">
              <a:latin typeface="Times New Roman" charset="0"/>
              <a:cs typeface="Times New Roman" charset="0"/>
            </a:endParaRPr>
          </a:p>
        </p:txBody>
      </p:sp>
      <p:sp>
        <p:nvSpPr>
          <p:cNvPr id="2" name="Textfeld 1"/>
          <p:cNvSpPr txBox="1"/>
          <p:nvPr/>
        </p:nvSpPr>
        <p:spPr>
          <a:xfrm>
            <a:off x="4644008" y="548680"/>
            <a:ext cx="4526919" cy="292388"/>
          </a:xfrm>
          <a:prstGeom prst="rect">
            <a:avLst/>
          </a:prstGeom>
          <a:noFill/>
        </p:spPr>
        <p:txBody>
          <a:bodyPr wrap="none" rtlCol="0">
            <a:spAutoFit/>
          </a:bodyPr>
          <a:lstStyle/>
          <a:p>
            <a:pPr>
              <a:buNone/>
            </a:pPr>
            <a:r>
              <a:rPr lang="en-GB" sz="1300" dirty="0">
                <a:latin typeface="Calibri"/>
                <a:cs typeface="Calibri"/>
              </a:rPr>
              <a:t>(</a:t>
            </a:r>
            <a:r>
              <a:rPr lang="en-GB" sz="1300" dirty="0" err="1">
                <a:latin typeface="Calibri"/>
                <a:cs typeface="Calibri"/>
              </a:rPr>
              <a:t>Prediger</a:t>
            </a:r>
            <a:r>
              <a:rPr lang="en-GB" sz="1300" dirty="0">
                <a:latin typeface="Calibri"/>
                <a:cs typeface="Calibri"/>
              </a:rPr>
              <a:t> &amp; Wessel 2011, 2013; </a:t>
            </a:r>
            <a:r>
              <a:rPr lang="en-GB" sz="1300" dirty="0" err="1">
                <a:latin typeface="Calibri"/>
                <a:cs typeface="Calibri"/>
              </a:rPr>
              <a:t>Prediger</a:t>
            </a:r>
            <a:r>
              <a:rPr lang="en-GB" sz="1300" dirty="0">
                <a:latin typeface="Calibri"/>
                <a:cs typeface="Calibri"/>
              </a:rPr>
              <a:t>, Clarkson, &amp; Bose 2015)</a:t>
            </a:r>
          </a:p>
        </p:txBody>
      </p:sp>
      <p:sp>
        <p:nvSpPr>
          <p:cNvPr id="3" name="Titel 2"/>
          <p:cNvSpPr>
            <a:spLocks noGrp="1"/>
          </p:cNvSpPr>
          <p:nvPr>
            <p:ph type="title"/>
          </p:nvPr>
        </p:nvSpPr>
        <p:spPr/>
        <p:txBody>
          <a:bodyPr/>
          <a:lstStyle/>
          <a:p>
            <a:r>
              <a:rPr lang="en-GB" sz="2400" dirty="0"/>
              <a:t>What is relevant in language-responsive math classrooms?</a:t>
            </a:r>
          </a:p>
        </p:txBody>
      </p:sp>
      <p:sp>
        <p:nvSpPr>
          <p:cNvPr id="42" name="Rechteck 41"/>
          <p:cNvSpPr/>
          <p:nvPr/>
        </p:nvSpPr>
        <p:spPr>
          <a:xfrm>
            <a:off x="333947" y="836712"/>
            <a:ext cx="6830342" cy="400110"/>
          </a:xfrm>
          <a:prstGeom prst="rect">
            <a:avLst/>
          </a:prstGeom>
        </p:spPr>
        <p:txBody>
          <a:bodyPr wrap="square">
            <a:spAutoFit/>
          </a:bodyPr>
          <a:lstStyle/>
          <a:p>
            <a:r>
              <a:rPr lang="en-GB" sz="2000" dirty="0">
                <a:latin typeface="Calibri" charset="0"/>
                <a:cs typeface="Calibri" charset="0"/>
              </a:rPr>
              <a:t>Different registers (= languages and representations)</a:t>
            </a:r>
            <a:endParaRPr lang="en-GB" sz="2000" dirty="0"/>
          </a:p>
        </p:txBody>
      </p:sp>
    </p:spTree>
    <p:extLst>
      <p:ext uri="{BB962C8B-B14F-4D97-AF65-F5344CB8AC3E}">
        <p14:creationId xmlns:p14="http://schemas.microsoft.com/office/powerpoint/2010/main" val="34249921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3809"/>
                                        </p:tgtEl>
                                        <p:attrNameLst>
                                          <p:attrName>style.visibility</p:attrName>
                                        </p:attrNameLst>
                                      </p:cBhvr>
                                      <p:to>
                                        <p:strVal val="visible"/>
                                      </p:to>
                                    </p:set>
                                    <p:anim calcmode="lin" valueType="num">
                                      <p:cBhvr>
                                        <p:cTn id="7" dur="500" fill="hold"/>
                                        <p:tgtEl>
                                          <p:spTgt spid="33809"/>
                                        </p:tgtEl>
                                        <p:attrNameLst>
                                          <p:attrName>ppt_w</p:attrName>
                                        </p:attrNameLst>
                                      </p:cBhvr>
                                      <p:tavLst>
                                        <p:tav tm="0">
                                          <p:val>
                                            <p:fltVal val="0"/>
                                          </p:val>
                                        </p:tav>
                                        <p:tav tm="100000">
                                          <p:val>
                                            <p:strVal val="#ppt_w"/>
                                          </p:val>
                                        </p:tav>
                                      </p:tavLst>
                                    </p:anim>
                                    <p:anim calcmode="lin" valueType="num">
                                      <p:cBhvr>
                                        <p:cTn id="8" dur="500" fill="hold"/>
                                        <p:tgtEl>
                                          <p:spTgt spid="33809"/>
                                        </p:tgtEl>
                                        <p:attrNameLst>
                                          <p:attrName>ppt_h</p:attrName>
                                        </p:attrNameLst>
                                      </p:cBhvr>
                                      <p:tavLst>
                                        <p:tav tm="0">
                                          <p:val>
                                            <p:fltVal val="0"/>
                                          </p:val>
                                        </p:tav>
                                        <p:tav tm="100000">
                                          <p:val>
                                            <p:strVal val="#ppt_h"/>
                                          </p:val>
                                        </p:tav>
                                      </p:tavLst>
                                    </p:anim>
                                    <p:animEffect transition="in" filter="fade">
                                      <p:cBhvr>
                                        <p:cTn id="9" dur="500"/>
                                        <p:tgtEl>
                                          <p:spTgt spid="33809"/>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3800"/>
                                        </p:tgtEl>
                                        <p:attrNameLst>
                                          <p:attrName>style.visibility</p:attrName>
                                        </p:attrNameLst>
                                      </p:cBhvr>
                                      <p:to>
                                        <p:strVal val="visible"/>
                                      </p:to>
                                    </p:set>
                                    <p:anim calcmode="lin" valueType="num">
                                      <p:cBhvr>
                                        <p:cTn id="12" dur="500" fill="hold"/>
                                        <p:tgtEl>
                                          <p:spTgt spid="33800"/>
                                        </p:tgtEl>
                                        <p:attrNameLst>
                                          <p:attrName>ppt_w</p:attrName>
                                        </p:attrNameLst>
                                      </p:cBhvr>
                                      <p:tavLst>
                                        <p:tav tm="0">
                                          <p:val>
                                            <p:fltVal val="0"/>
                                          </p:val>
                                        </p:tav>
                                        <p:tav tm="100000">
                                          <p:val>
                                            <p:strVal val="#ppt_w"/>
                                          </p:val>
                                        </p:tav>
                                      </p:tavLst>
                                    </p:anim>
                                    <p:anim calcmode="lin" valueType="num">
                                      <p:cBhvr>
                                        <p:cTn id="13" dur="500" fill="hold"/>
                                        <p:tgtEl>
                                          <p:spTgt spid="33800"/>
                                        </p:tgtEl>
                                        <p:attrNameLst>
                                          <p:attrName>ppt_h</p:attrName>
                                        </p:attrNameLst>
                                      </p:cBhvr>
                                      <p:tavLst>
                                        <p:tav tm="0">
                                          <p:val>
                                            <p:fltVal val="0"/>
                                          </p:val>
                                        </p:tav>
                                        <p:tav tm="100000">
                                          <p:val>
                                            <p:strVal val="#ppt_h"/>
                                          </p:val>
                                        </p:tav>
                                      </p:tavLst>
                                    </p:anim>
                                    <p:animEffect transition="in" filter="fade">
                                      <p:cBhvr>
                                        <p:cTn id="14" dur="500"/>
                                        <p:tgtEl>
                                          <p:spTgt spid="3380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33802"/>
                                        </p:tgtEl>
                                        <p:attrNameLst>
                                          <p:attrName>style.visibility</p:attrName>
                                        </p:attrNameLst>
                                      </p:cBhvr>
                                      <p:to>
                                        <p:strVal val="visible"/>
                                      </p:to>
                                    </p:set>
                                    <p:anim calcmode="lin" valueType="num">
                                      <p:cBhvr>
                                        <p:cTn id="19" dur="500" fill="hold"/>
                                        <p:tgtEl>
                                          <p:spTgt spid="33802"/>
                                        </p:tgtEl>
                                        <p:attrNameLst>
                                          <p:attrName>ppt_w</p:attrName>
                                        </p:attrNameLst>
                                      </p:cBhvr>
                                      <p:tavLst>
                                        <p:tav tm="0">
                                          <p:val>
                                            <p:fltVal val="0"/>
                                          </p:val>
                                        </p:tav>
                                        <p:tav tm="100000">
                                          <p:val>
                                            <p:strVal val="#ppt_w"/>
                                          </p:val>
                                        </p:tav>
                                      </p:tavLst>
                                    </p:anim>
                                    <p:anim calcmode="lin" valueType="num">
                                      <p:cBhvr>
                                        <p:cTn id="20" dur="500" fill="hold"/>
                                        <p:tgtEl>
                                          <p:spTgt spid="33802"/>
                                        </p:tgtEl>
                                        <p:attrNameLst>
                                          <p:attrName>ppt_h</p:attrName>
                                        </p:attrNameLst>
                                      </p:cBhvr>
                                      <p:tavLst>
                                        <p:tav tm="0">
                                          <p:val>
                                            <p:fltVal val="0"/>
                                          </p:val>
                                        </p:tav>
                                        <p:tav tm="100000">
                                          <p:val>
                                            <p:strVal val="#ppt_h"/>
                                          </p:val>
                                        </p:tav>
                                      </p:tavLst>
                                    </p:anim>
                                    <p:animEffect transition="in" filter="fade">
                                      <p:cBhvr>
                                        <p:cTn id="21" dur="500"/>
                                        <p:tgtEl>
                                          <p:spTgt spid="33802"/>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33799"/>
                                        </p:tgtEl>
                                        <p:attrNameLst>
                                          <p:attrName>style.visibility</p:attrName>
                                        </p:attrNameLst>
                                      </p:cBhvr>
                                      <p:to>
                                        <p:strVal val="visible"/>
                                      </p:to>
                                    </p:set>
                                    <p:anim calcmode="lin" valueType="num">
                                      <p:cBhvr>
                                        <p:cTn id="24" dur="500" fill="hold"/>
                                        <p:tgtEl>
                                          <p:spTgt spid="33799"/>
                                        </p:tgtEl>
                                        <p:attrNameLst>
                                          <p:attrName>ppt_w</p:attrName>
                                        </p:attrNameLst>
                                      </p:cBhvr>
                                      <p:tavLst>
                                        <p:tav tm="0">
                                          <p:val>
                                            <p:fltVal val="0"/>
                                          </p:val>
                                        </p:tav>
                                        <p:tav tm="100000">
                                          <p:val>
                                            <p:strVal val="#ppt_w"/>
                                          </p:val>
                                        </p:tav>
                                      </p:tavLst>
                                    </p:anim>
                                    <p:anim calcmode="lin" valueType="num">
                                      <p:cBhvr>
                                        <p:cTn id="25" dur="500" fill="hold"/>
                                        <p:tgtEl>
                                          <p:spTgt spid="33799"/>
                                        </p:tgtEl>
                                        <p:attrNameLst>
                                          <p:attrName>ppt_h</p:attrName>
                                        </p:attrNameLst>
                                      </p:cBhvr>
                                      <p:tavLst>
                                        <p:tav tm="0">
                                          <p:val>
                                            <p:fltVal val="0"/>
                                          </p:val>
                                        </p:tav>
                                        <p:tav tm="100000">
                                          <p:val>
                                            <p:strVal val="#ppt_h"/>
                                          </p:val>
                                        </p:tav>
                                      </p:tavLst>
                                    </p:anim>
                                    <p:animEffect transition="in" filter="fade">
                                      <p:cBhvr>
                                        <p:cTn id="26" dur="500"/>
                                        <p:tgtEl>
                                          <p:spTgt spid="3379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33810"/>
                                        </p:tgtEl>
                                        <p:attrNameLst>
                                          <p:attrName>style.visibility</p:attrName>
                                        </p:attrNameLst>
                                      </p:cBhvr>
                                      <p:to>
                                        <p:strVal val="visible"/>
                                      </p:to>
                                    </p:set>
                                    <p:anim calcmode="lin" valueType="num">
                                      <p:cBhvr>
                                        <p:cTn id="31" dur="500" fill="hold"/>
                                        <p:tgtEl>
                                          <p:spTgt spid="33810"/>
                                        </p:tgtEl>
                                        <p:attrNameLst>
                                          <p:attrName>ppt_w</p:attrName>
                                        </p:attrNameLst>
                                      </p:cBhvr>
                                      <p:tavLst>
                                        <p:tav tm="0">
                                          <p:val>
                                            <p:fltVal val="0"/>
                                          </p:val>
                                        </p:tav>
                                        <p:tav tm="100000">
                                          <p:val>
                                            <p:strVal val="#ppt_w"/>
                                          </p:val>
                                        </p:tav>
                                      </p:tavLst>
                                    </p:anim>
                                    <p:anim calcmode="lin" valueType="num">
                                      <p:cBhvr>
                                        <p:cTn id="32" dur="500" fill="hold"/>
                                        <p:tgtEl>
                                          <p:spTgt spid="33810"/>
                                        </p:tgtEl>
                                        <p:attrNameLst>
                                          <p:attrName>ppt_h</p:attrName>
                                        </p:attrNameLst>
                                      </p:cBhvr>
                                      <p:tavLst>
                                        <p:tav tm="0">
                                          <p:val>
                                            <p:fltVal val="0"/>
                                          </p:val>
                                        </p:tav>
                                        <p:tav tm="100000">
                                          <p:val>
                                            <p:strVal val="#ppt_h"/>
                                          </p:val>
                                        </p:tav>
                                      </p:tavLst>
                                    </p:anim>
                                    <p:animEffect transition="in" filter="fade">
                                      <p:cBhvr>
                                        <p:cTn id="33" dur="500"/>
                                        <p:tgtEl>
                                          <p:spTgt spid="33810"/>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33812"/>
                                        </p:tgtEl>
                                        <p:attrNameLst>
                                          <p:attrName>style.visibility</p:attrName>
                                        </p:attrNameLst>
                                      </p:cBhvr>
                                      <p:to>
                                        <p:strVal val="visible"/>
                                      </p:to>
                                    </p:set>
                                    <p:anim calcmode="lin" valueType="num">
                                      <p:cBhvr>
                                        <p:cTn id="36" dur="500" fill="hold"/>
                                        <p:tgtEl>
                                          <p:spTgt spid="33812"/>
                                        </p:tgtEl>
                                        <p:attrNameLst>
                                          <p:attrName>ppt_w</p:attrName>
                                        </p:attrNameLst>
                                      </p:cBhvr>
                                      <p:tavLst>
                                        <p:tav tm="0">
                                          <p:val>
                                            <p:fltVal val="0"/>
                                          </p:val>
                                        </p:tav>
                                        <p:tav tm="100000">
                                          <p:val>
                                            <p:strVal val="#ppt_w"/>
                                          </p:val>
                                        </p:tav>
                                      </p:tavLst>
                                    </p:anim>
                                    <p:anim calcmode="lin" valueType="num">
                                      <p:cBhvr>
                                        <p:cTn id="37" dur="500" fill="hold"/>
                                        <p:tgtEl>
                                          <p:spTgt spid="33812"/>
                                        </p:tgtEl>
                                        <p:attrNameLst>
                                          <p:attrName>ppt_h</p:attrName>
                                        </p:attrNameLst>
                                      </p:cBhvr>
                                      <p:tavLst>
                                        <p:tav tm="0">
                                          <p:val>
                                            <p:fltVal val="0"/>
                                          </p:val>
                                        </p:tav>
                                        <p:tav tm="100000">
                                          <p:val>
                                            <p:strVal val="#ppt_h"/>
                                          </p:val>
                                        </p:tav>
                                      </p:tavLst>
                                    </p:anim>
                                    <p:animEffect transition="in" filter="fade">
                                      <p:cBhvr>
                                        <p:cTn id="38" dur="500"/>
                                        <p:tgtEl>
                                          <p:spTgt spid="33812"/>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33811"/>
                                        </p:tgtEl>
                                        <p:attrNameLst>
                                          <p:attrName>style.visibility</p:attrName>
                                        </p:attrNameLst>
                                      </p:cBhvr>
                                      <p:to>
                                        <p:strVal val="visible"/>
                                      </p:to>
                                    </p:set>
                                    <p:anim calcmode="lin" valueType="num">
                                      <p:cBhvr>
                                        <p:cTn id="41" dur="500" fill="hold"/>
                                        <p:tgtEl>
                                          <p:spTgt spid="33811"/>
                                        </p:tgtEl>
                                        <p:attrNameLst>
                                          <p:attrName>ppt_w</p:attrName>
                                        </p:attrNameLst>
                                      </p:cBhvr>
                                      <p:tavLst>
                                        <p:tav tm="0">
                                          <p:val>
                                            <p:fltVal val="0"/>
                                          </p:val>
                                        </p:tav>
                                        <p:tav tm="100000">
                                          <p:val>
                                            <p:strVal val="#ppt_w"/>
                                          </p:val>
                                        </p:tav>
                                      </p:tavLst>
                                    </p:anim>
                                    <p:anim calcmode="lin" valueType="num">
                                      <p:cBhvr>
                                        <p:cTn id="42" dur="500" fill="hold"/>
                                        <p:tgtEl>
                                          <p:spTgt spid="33811"/>
                                        </p:tgtEl>
                                        <p:attrNameLst>
                                          <p:attrName>ppt_h</p:attrName>
                                        </p:attrNameLst>
                                      </p:cBhvr>
                                      <p:tavLst>
                                        <p:tav tm="0">
                                          <p:val>
                                            <p:fltVal val="0"/>
                                          </p:val>
                                        </p:tav>
                                        <p:tav tm="100000">
                                          <p:val>
                                            <p:strVal val="#ppt_h"/>
                                          </p:val>
                                        </p:tav>
                                      </p:tavLst>
                                    </p:anim>
                                    <p:animEffect transition="in" filter="fade">
                                      <p:cBhvr>
                                        <p:cTn id="43" dur="500"/>
                                        <p:tgtEl>
                                          <p:spTgt spid="33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9" grpId="0" animBg="1"/>
      <p:bldP spid="33800" grpId="0" animBg="1"/>
      <p:bldP spid="33802" grpId="0" animBg="1"/>
      <p:bldP spid="33809" grpId="0" animBg="1"/>
      <p:bldP spid="33810" grpId="0" animBg="1"/>
      <p:bldP spid="33811" grpId="0" animBg="1"/>
      <p:bldP spid="338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Jobs for teachers in language-responsive math classrooms</a:t>
            </a:r>
          </a:p>
        </p:txBody>
      </p:sp>
      <p:sp>
        <p:nvSpPr>
          <p:cNvPr id="6" name="Textfeld 5"/>
          <p:cNvSpPr txBox="1"/>
          <p:nvPr/>
        </p:nvSpPr>
        <p:spPr>
          <a:xfrm>
            <a:off x="3196554" y="1054479"/>
            <a:ext cx="1296144" cy="646331"/>
          </a:xfrm>
          <a:prstGeom prst="rect">
            <a:avLst/>
          </a:prstGeom>
          <a:solidFill>
            <a:schemeClr val="bg2"/>
          </a:solidFill>
        </p:spPr>
        <p:txBody>
          <a:bodyPr wrap="square" rtlCol="0">
            <a:spAutoFit/>
          </a:bodyPr>
          <a:lstStyle/>
          <a:p>
            <a:pPr>
              <a:spcBef>
                <a:spcPts val="600"/>
              </a:spcBef>
            </a:pPr>
            <a:r>
              <a:rPr lang="en-US" sz="1800">
                <a:latin typeface="Calibri" panose="020F0502020204030204" pitchFamily="34" charset="0"/>
              </a:rPr>
              <a:t>Demanding language</a:t>
            </a:r>
          </a:p>
        </p:txBody>
      </p:sp>
      <p:sp>
        <p:nvSpPr>
          <p:cNvPr id="7" name="Textfeld 6"/>
          <p:cNvSpPr txBox="1"/>
          <p:nvPr/>
        </p:nvSpPr>
        <p:spPr>
          <a:xfrm>
            <a:off x="4736708" y="1054479"/>
            <a:ext cx="1299791" cy="646331"/>
          </a:xfrm>
          <a:prstGeom prst="rect">
            <a:avLst/>
          </a:prstGeom>
          <a:solidFill>
            <a:schemeClr val="bg2"/>
          </a:solidFill>
        </p:spPr>
        <p:txBody>
          <a:bodyPr wrap="square" rtlCol="0">
            <a:spAutoFit/>
          </a:bodyPr>
          <a:lstStyle/>
          <a:p>
            <a:pPr>
              <a:spcBef>
                <a:spcPts val="600"/>
              </a:spcBef>
            </a:pPr>
            <a:r>
              <a:rPr lang="en-US" sz="1800">
                <a:latin typeface="Calibri" panose="020F0502020204030204" pitchFamily="34" charset="0"/>
              </a:rPr>
              <a:t>Supporting</a:t>
            </a:r>
            <a:br>
              <a:rPr lang="en-US" sz="1800">
                <a:latin typeface="Calibri" panose="020F0502020204030204" pitchFamily="34" charset="0"/>
              </a:rPr>
            </a:br>
            <a:r>
              <a:rPr lang="en-US" sz="1800">
                <a:latin typeface="Calibri" panose="020F0502020204030204" pitchFamily="34" charset="0"/>
              </a:rPr>
              <a:t>language</a:t>
            </a:r>
          </a:p>
        </p:txBody>
      </p:sp>
      <p:sp>
        <p:nvSpPr>
          <p:cNvPr id="11" name="Textfeld 10"/>
          <p:cNvSpPr txBox="1"/>
          <p:nvPr/>
        </p:nvSpPr>
        <p:spPr>
          <a:xfrm>
            <a:off x="251520" y="984647"/>
            <a:ext cx="1071384" cy="369332"/>
          </a:xfrm>
          <a:prstGeom prst="rect">
            <a:avLst/>
          </a:prstGeom>
          <a:noFill/>
        </p:spPr>
        <p:txBody>
          <a:bodyPr wrap="none" rtlCol="0">
            <a:spAutoFit/>
          </a:bodyPr>
          <a:lstStyle/>
          <a:p>
            <a:pPr>
              <a:spcBef>
                <a:spcPts val="600"/>
              </a:spcBef>
            </a:pPr>
            <a:r>
              <a:rPr lang="en-US" sz="1800" b="1">
                <a:latin typeface="Calibri" panose="020F0502020204030204" pitchFamily="34" charset="0"/>
              </a:rPr>
              <a:t>Five jobs </a:t>
            </a:r>
          </a:p>
        </p:txBody>
      </p:sp>
      <p:sp>
        <p:nvSpPr>
          <p:cNvPr id="12" name="Textfeld 11"/>
          <p:cNvSpPr txBox="1"/>
          <p:nvPr/>
        </p:nvSpPr>
        <p:spPr>
          <a:xfrm>
            <a:off x="150341" y="2950064"/>
            <a:ext cx="1894493" cy="692497"/>
          </a:xfrm>
          <a:prstGeom prst="rect">
            <a:avLst/>
          </a:prstGeom>
          <a:noFill/>
        </p:spPr>
        <p:txBody>
          <a:bodyPr wrap="none" rtlCol="0">
            <a:spAutoFit/>
          </a:bodyPr>
          <a:lstStyle/>
          <a:p>
            <a:pPr>
              <a:spcBef>
                <a:spcPts val="600"/>
              </a:spcBef>
            </a:pPr>
            <a:r>
              <a:rPr lang="en-US" sz="1700" b="1">
                <a:latin typeface="Calibri" panose="020F0502020204030204" pitchFamily="34" charset="0"/>
              </a:rPr>
              <a:t>Typical </a:t>
            </a:r>
          </a:p>
          <a:p>
            <a:pPr>
              <a:spcBef>
                <a:spcPts val="600"/>
              </a:spcBef>
            </a:pPr>
            <a:r>
              <a:rPr lang="en-US" sz="1700" b="1">
                <a:latin typeface="Calibri" panose="020F0502020204030204" pitchFamily="34" charset="0"/>
              </a:rPr>
              <a:t>misunderstandings</a:t>
            </a:r>
          </a:p>
        </p:txBody>
      </p:sp>
      <p:sp>
        <p:nvSpPr>
          <p:cNvPr id="13" name="Abgerundete rechteckige Legende 12"/>
          <p:cNvSpPr/>
          <p:nvPr/>
        </p:nvSpPr>
        <p:spPr>
          <a:xfrm>
            <a:off x="4422311" y="3503766"/>
            <a:ext cx="4283752" cy="715089"/>
          </a:xfrm>
          <a:prstGeom prst="wedgeRoundRectCallout">
            <a:avLst>
              <a:gd name="adj1" fmla="val 48032"/>
              <a:gd name="adj2" fmla="val 100027"/>
              <a:gd name="adj3" fmla="val 16667"/>
            </a:avLst>
          </a:prstGeom>
          <a:solidFill>
            <a:schemeClr val="accent1">
              <a:lumMod val="40000"/>
              <a:lumOff val="60000"/>
            </a:schemeClr>
          </a:solidFill>
          <a:ln>
            <a:solidFill>
              <a:schemeClr val="bg1"/>
            </a:solidFill>
          </a:ln>
        </p:spPr>
        <p:txBody>
          <a:bodyPr wrap="square" rtlCol="0" anchor="ctr">
            <a:spAutoFit/>
          </a:bodyPr>
          <a:lstStyle/>
          <a:p>
            <a:pPr algn="ctr"/>
            <a:r>
              <a:rPr lang="en-US" sz="1800">
                <a:latin typeface="Calibri" charset="0"/>
                <a:ea typeface="Calibri" charset="0"/>
                <a:cs typeface="Calibri" charset="0"/>
              </a:rPr>
              <a:t>All students are trained to use formal terms like numerator and denominator</a:t>
            </a:r>
          </a:p>
        </p:txBody>
      </p:sp>
      <p:sp>
        <p:nvSpPr>
          <p:cNvPr id="14" name="Textfeld 13"/>
          <p:cNvSpPr txBox="1"/>
          <p:nvPr/>
        </p:nvSpPr>
        <p:spPr>
          <a:xfrm>
            <a:off x="2246718" y="4725142"/>
            <a:ext cx="2520280" cy="615553"/>
          </a:xfrm>
          <a:prstGeom prst="rect">
            <a:avLst/>
          </a:prstGeom>
          <a:noFill/>
        </p:spPr>
        <p:txBody>
          <a:bodyPr wrap="square" rtlCol="0">
            <a:spAutoFit/>
          </a:bodyPr>
          <a:lstStyle/>
          <a:p>
            <a:pPr>
              <a:spcBef>
                <a:spcPts val="600"/>
              </a:spcBef>
            </a:pPr>
            <a:r>
              <a:rPr lang="en-US" sz="1700">
                <a:latin typeface="Calibri" panose="020F0502020204030204" pitchFamily="34" charset="0"/>
              </a:rPr>
              <a:t>Rich discourse practices instead of isolated words</a:t>
            </a:r>
          </a:p>
        </p:txBody>
      </p:sp>
      <p:sp>
        <p:nvSpPr>
          <p:cNvPr id="15" name="Textfeld 14"/>
          <p:cNvSpPr txBox="1"/>
          <p:nvPr/>
        </p:nvSpPr>
        <p:spPr>
          <a:xfrm>
            <a:off x="5220072" y="4725143"/>
            <a:ext cx="2520280" cy="877163"/>
          </a:xfrm>
          <a:prstGeom prst="rect">
            <a:avLst/>
          </a:prstGeom>
          <a:noFill/>
        </p:spPr>
        <p:txBody>
          <a:bodyPr wrap="square" rtlCol="0">
            <a:spAutoFit/>
          </a:bodyPr>
          <a:lstStyle/>
          <a:p>
            <a:pPr>
              <a:spcBef>
                <a:spcPts val="600"/>
              </a:spcBef>
            </a:pPr>
            <a:r>
              <a:rPr lang="en-US" sz="1700">
                <a:latin typeface="Calibri" panose="020F0502020204030204" pitchFamily="34" charset="0"/>
              </a:rPr>
              <a:t>Focus on conceptual understanding and explaining meaning</a:t>
            </a:r>
          </a:p>
        </p:txBody>
      </p:sp>
      <p:sp>
        <p:nvSpPr>
          <p:cNvPr id="16" name="Textfeld 15"/>
          <p:cNvSpPr txBox="1"/>
          <p:nvPr/>
        </p:nvSpPr>
        <p:spPr>
          <a:xfrm>
            <a:off x="251520" y="4725143"/>
            <a:ext cx="1152110" cy="615553"/>
          </a:xfrm>
          <a:prstGeom prst="rect">
            <a:avLst/>
          </a:prstGeom>
          <a:noFill/>
        </p:spPr>
        <p:txBody>
          <a:bodyPr wrap="none" rtlCol="0">
            <a:spAutoFit/>
          </a:bodyPr>
          <a:lstStyle/>
          <a:p>
            <a:pPr>
              <a:spcBef>
                <a:spcPts val="600"/>
              </a:spcBef>
            </a:pPr>
            <a:r>
              <a:rPr lang="en-US" sz="1700" b="1">
                <a:latin typeface="Calibri" panose="020F0502020204030204" pitchFamily="34" charset="0"/>
              </a:rPr>
              <a:t>Important </a:t>
            </a:r>
            <a:br>
              <a:rPr lang="en-US" sz="1700" b="1">
                <a:latin typeface="Calibri" panose="020F0502020204030204" pitchFamily="34" charset="0"/>
              </a:rPr>
            </a:br>
            <a:r>
              <a:rPr lang="en-US" sz="1700" b="1">
                <a:latin typeface="Calibri" panose="020F0502020204030204" pitchFamily="34" charset="0"/>
              </a:rPr>
              <a:t>principles</a:t>
            </a:r>
          </a:p>
        </p:txBody>
      </p:sp>
      <p:sp>
        <p:nvSpPr>
          <p:cNvPr id="17" name="Textfeld 16"/>
          <p:cNvSpPr txBox="1"/>
          <p:nvPr/>
        </p:nvSpPr>
        <p:spPr>
          <a:xfrm>
            <a:off x="3419872" y="5837783"/>
            <a:ext cx="2959622" cy="615553"/>
          </a:xfrm>
          <a:prstGeom prst="rect">
            <a:avLst/>
          </a:prstGeom>
          <a:noFill/>
        </p:spPr>
        <p:txBody>
          <a:bodyPr wrap="square" rtlCol="0">
            <a:spAutoFit/>
          </a:bodyPr>
          <a:lstStyle/>
          <a:p>
            <a:pPr>
              <a:spcBef>
                <a:spcPts val="600"/>
              </a:spcBef>
            </a:pPr>
            <a:r>
              <a:rPr lang="en-US" sz="1700" dirty="0">
                <a:latin typeface="Calibri" panose="020F0502020204030204" pitchFamily="34" charset="0"/>
              </a:rPr>
              <a:t>Offensive rather than defensive approach (</a:t>
            </a:r>
            <a:r>
              <a:rPr lang="en-US" sz="1700">
                <a:latin typeface="Calibri" panose="020F0502020204030204" pitchFamily="34" charset="0"/>
              </a:rPr>
              <a:t>pushing language</a:t>
            </a:r>
            <a:r>
              <a:rPr lang="en-US" sz="1700" dirty="0">
                <a:latin typeface="Calibri" panose="020F0502020204030204" pitchFamily="34" charset="0"/>
              </a:rPr>
              <a:t>)</a:t>
            </a:r>
          </a:p>
        </p:txBody>
      </p:sp>
      <p:sp>
        <p:nvSpPr>
          <p:cNvPr id="18" name="Abgerundete rechteckige Legende 17"/>
          <p:cNvSpPr/>
          <p:nvPr/>
        </p:nvSpPr>
        <p:spPr>
          <a:xfrm>
            <a:off x="2124075" y="2869071"/>
            <a:ext cx="3405296" cy="715089"/>
          </a:xfrm>
          <a:prstGeom prst="wedgeRoundRectCallout">
            <a:avLst>
              <a:gd name="adj1" fmla="val -6951"/>
              <a:gd name="adj2" fmla="val 90893"/>
              <a:gd name="adj3" fmla="val 16667"/>
            </a:avLst>
          </a:prstGeom>
          <a:solidFill>
            <a:schemeClr val="accent1">
              <a:lumMod val="40000"/>
              <a:lumOff val="60000"/>
            </a:schemeClr>
          </a:solidFill>
          <a:ln>
            <a:solidFill>
              <a:schemeClr val="bg1"/>
            </a:solidFill>
          </a:ln>
        </p:spPr>
        <p:txBody>
          <a:bodyPr wrap="square" rtlCol="0" anchor="ctr">
            <a:spAutoFit/>
          </a:bodyPr>
          <a:lstStyle/>
          <a:p>
            <a:pPr algn="ctr"/>
            <a:r>
              <a:rPr lang="en-US" sz="1800">
                <a:latin typeface="Calibri" charset="0"/>
                <a:ea typeface="Calibri" charset="0"/>
                <a:cs typeface="Calibri" charset="0"/>
              </a:rPr>
              <a:t>Language-responsive means reducing all language demands</a:t>
            </a:r>
          </a:p>
        </p:txBody>
      </p:sp>
      <p:sp>
        <p:nvSpPr>
          <p:cNvPr id="19" name="Textfeld 18"/>
          <p:cNvSpPr txBox="1"/>
          <p:nvPr/>
        </p:nvSpPr>
        <p:spPr>
          <a:xfrm>
            <a:off x="1917046" y="1054478"/>
            <a:ext cx="1035498" cy="646331"/>
          </a:xfrm>
          <a:prstGeom prst="rect">
            <a:avLst/>
          </a:prstGeom>
          <a:solidFill>
            <a:schemeClr val="bg2"/>
          </a:solidFill>
        </p:spPr>
        <p:txBody>
          <a:bodyPr wrap="square" rtlCol="0">
            <a:spAutoFit/>
          </a:bodyPr>
          <a:lstStyle/>
          <a:p>
            <a:pPr>
              <a:spcBef>
                <a:spcPts val="600"/>
              </a:spcBef>
            </a:pPr>
            <a:r>
              <a:rPr lang="en-US" sz="1800" dirty="0">
                <a:latin typeface="Calibri" panose="020F0502020204030204" pitchFamily="34" charset="0"/>
              </a:rPr>
              <a:t>Noticing</a:t>
            </a:r>
            <a:br>
              <a:rPr lang="en-US" sz="1800" dirty="0">
                <a:latin typeface="Calibri" panose="020F0502020204030204" pitchFamily="34" charset="0"/>
              </a:rPr>
            </a:br>
            <a:r>
              <a:rPr lang="en-US" sz="1800" dirty="0">
                <a:latin typeface="Calibri" panose="020F0502020204030204" pitchFamily="34" charset="0"/>
              </a:rPr>
              <a:t>language</a:t>
            </a:r>
          </a:p>
        </p:txBody>
      </p:sp>
      <p:sp>
        <p:nvSpPr>
          <p:cNvPr id="20" name="Textfeld 19"/>
          <p:cNvSpPr txBox="1"/>
          <p:nvPr/>
        </p:nvSpPr>
        <p:spPr>
          <a:xfrm>
            <a:off x="6252523" y="1054478"/>
            <a:ext cx="1415820" cy="646331"/>
          </a:xfrm>
          <a:prstGeom prst="rect">
            <a:avLst/>
          </a:prstGeom>
          <a:solidFill>
            <a:schemeClr val="bg2"/>
          </a:solidFill>
        </p:spPr>
        <p:txBody>
          <a:bodyPr wrap="square" rtlCol="0">
            <a:spAutoFit/>
          </a:bodyPr>
          <a:lstStyle/>
          <a:p>
            <a:pPr>
              <a:spcBef>
                <a:spcPts val="600"/>
              </a:spcBef>
            </a:pPr>
            <a:r>
              <a:rPr lang="en-US" sz="1800">
                <a:latin typeface="Calibri" panose="020F0502020204030204" pitchFamily="34" charset="0"/>
              </a:rPr>
              <a:t>Developing language</a:t>
            </a:r>
          </a:p>
        </p:txBody>
      </p:sp>
      <p:sp>
        <p:nvSpPr>
          <p:cNvPr id="21" name="Textfeld 20"/>
          <p:cNvSpPr txBox="1"/>
          <p:nvPr/>
        </p:nvSpPr>
        <p:spPr>
          <a:xfrm>
            <a:off x="1917046" y="1979548"/>
            <a:ext cx="5751298" cy="369332"/>
          </a:xfrm>
          <a:prstGeom prst="rect">
            <a:avLst/>
          </a:prstGeom>
          <a:solidFill>
            <a:schemeClr val="bg2"/>
          </a:solidFill>
        </p:spPr>
        <p:txBody>
          <a:bodyPr wrap="square" rtlCol="0">
            <a:spAutoFit/>
          </a:bodyPr>
          <a:lstStyle/>
          <a:p>
            <a:pPr algn="ctr">
              <a:spcBef>
                <a:spcPts val="600"/>
              </a:spcBef>
            </a:pPr>
            <a:r>
              <a:rPr lang="en-US" sz="1800">
                <a:latin typeface="Calibri" panose="020F0502020204030204" pitchFamily="34" charset="0"/>
              </a:rPr>
              <a:t>Identifying mathematically relevant language demands</a:t>
            </a:r>
          </a:p>
        </p:txBody>
      </p:sp>
    </p:spTree>
    <p:extLst>
      <p:ext uri="{BB962C8B-B14F-4D97-AF65-F5344CB8AC3E}">
        <p14:creationId xmlns:p14="http://schemas.microsoft.com/office/powerpoint/2010/main" val="267134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p:bldP spid="12" grpId="0"/>
      <p:bldP spid="13" grpId="0" animBg="1"/>
      <p:bldP spid="14" grpId="0"/>
      <p:bldP spid="15" grpId="0"/>
      <p:bldP spid="16" grpId="0"/>
      <p:bldP spid="17" grpId="0"/>
      <p:bldP spid="18" grpId="0" animBg="1"/>
      <p:bldP spid="19" grpId="0" animBg="1"/>
      <p:bldP spid="20"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bwMode="auto">
          <a:xfrm>
            <a:off x="0" y="1268760"/>
            <a:ext cx="899592" cy="5589239"/>
          </a:xfrm>
          <a:prstGeom prst="rect">
            <a:avLst/>
          </a:prstGeom>
          <a:solidFill>
            <a:srgbClr val="D6E4E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2000" err="1">
              <a:solidFill>
                <a:prstClr val="black"/>
              </a:solidFill>
              <a:latin typeface="Calibri" panose="020F0502020204030204" pitchFamily="34" charset="0"/>
            </a:endParaRPr>
          </a:p>
        </p:txBody>
      </p:sp>
      <p:sp>
        <p:nvSpPr>
          <p:cNvPr id="12" name="Rechteck 11"/>
          <p:cNvSpPr/>
          <p:nvPr/>
        </p:nvSpPr>
        <p:spPr bwMode="auto">
          <a:xfrm>
            <a:off x="14620" y="1844824"/>
            <a:ext cx="8532000" cy="648000"/>
          </a:xfrm>
          <a:prstGeom prst="rect">
            <a:avLst/>
          </a:prstGeom>
          <a:solidFill>
            <a:srgbClr val="D6E4E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2000" err="1">
              <a:solidFill>
                <a:prstClr val="black"/>
              </a:solidFill>
              <a:latin typeface="Calibri" panose="020F0502020204030204" pitchFamily="34" charset="0"/>
            </a:endParaRPr>
          </a:p>
        </p:txBody>
      </p:sp>
      <p:sp>
        <p:nvSpPr>
          <p:cNvPr id="8" name="Titel 7"/>
          <p:cNvSpPr>
            <a:spLocks noGrp="1"/>
          </p:cNvSpPr>
          <p:nvPr>
            <p:ph type="title"/>
          </p:nvPr>
        </p:nvSpPr>
        <p:spPr/>
        <p:txBody>
          <a:bodyPr>
            <a:noAutofit/>
          </a:bodyPr>
          <a:lstStyle/>
          <a:p>
            <a:r>
              <a:rPr lang="de-DE" dirty="0" err="1"/>
              <a:t>Program</a:t>
            </a:r>
            <a:endParaRPr lang="de-DE" dirty="0"/>
          </a:p>
        </p:txBody>
      </p:sp>
      <p:sp>
        <p:nvSpPr>
          <p:cNvPr id="9" name="Inhaltsplatzhalter 8"/>
          <p:cNvSpPr>
            <a:spLocks noGrp="1"/>
          </p:cNvSpPr>
          <p:nvPr>
            <p:ph idx="1"/>
          </p:nvPr>
        </p:nvSpPr>
        <p:spPr/>
        <p:txBody>
          <a:bodyPr/>
          <a:lstStyle/>
          <a:p>
            <a:pPr marL="514350" indent="-514350">
              <a:buClr>
                <a:srgbClr val="327A86"/>
              </a:buClr>
              <a:buAutoNum type="arabicPeriod"/>
            </a:pPr>
            <a:r>
              <a:rPr lang="en-AU" dirty="0">
                <a:solidFill>
                  <a:srgbClr val="327A86"/>
                </a:solidFill>
              </a:rPr>
              <a:t>Starter</a:t>
            </a:r>
          </a:p>
          <a:p>
            <a:pPr marL="514350" indent="-514350">
              <a:buClr>
                <a:srgbClr val="327A86"/>
              </a:buClr>
              <a:buFont typeface="Arial" panose="020B0604020202020204" pitchFamily="34" charset="0"/>
              <a:buAutoNum type="arabicPeriod"/>
            </a:pPr>
            <a:r>
              <a:rPr lang="en-AU" dirty="0">
                <a:solidFill>
                  <a:srgbClr val="327A86"/>
                </a:solidFill>
              </a:rPr>
              <a:t>Role of communication in vocational situations (+graphs)</a:t>
            </a:r>
          </a:p>
          <a:p>
            <a:pPr marL="514350" indent="-514350">
              <a:buClr>
                <a:srgbClr val="327A86"/>
              </a:buClr>
              <a:buAutoNum type="arabicPeriod"/>
            </a:pPr>
            <a:r>
              <a:rPr lang="en-AU" dirty="0">
                <a:solidFill>
                  <a:srgbClr val="327A86"/>
                </a:solidFill>
              </a:rPr>
              <a:t>Examples from the module: rich communicative practices</a:t>
            </a:r>
          </a:p>
          <a:p>
            <a:pPr marL="514350" indent="-514350">
              <a:buClr>
                <a:srgbClr val="327A86"/>
              </a:buClr>
              <a:buAutoNum type="arabicPeriod"/>
            </a:pPr>
            <a:r>
              <a:rPr lang="en-AU" dirty="0">
                <a:solidFill>
                  <a:srgbClr val="327A86"/>
                </a:solidFill>
              </a:rPr>
              <a:t>Sharing outcomes of classroom  experiment (homework)</a:t>
            </a:r>
          </a:p>
          <a:p>
            <a:pPr marL="514350" indent="-514350">
              <a:buClr>
                <a:srgbClr val="327A86"/>
              </a:buClr>
              <a:buAutoNum type="arabicPeriod"/>
            </a:pPr>
            <a:r>
              <a:rPr lang="en-AU" dirty="0">
                <a:solidFill>
                  <a:srgbClr val="327A86"/>
                </a:solidFill>
              </a:rPr>
              <a:t>Analysing student work and reflection </a:t>
            </a:r>
          </a:p>
          <a:p>
            <a:pPr marL="514350" indent="-514350">
              <a:buClr>
                <a:srgbClr val="327A86"/>
              </a:buClr>
              <a:buAutoNum type="arabicPeriod"/>
            </a:pPr>
            <a:r>
              <a:rPr lang="en-AU" dirty="0">
                <a:solidFill>
                  <a:srgbClr val="327A86"/>
                </a:solidFill>
              </a:rPr>
              <a:t>Evaluation</a:t>
            </a:r>
          </a:p>
        </p:txBody>
      </p:sp>
    </p:spTree>
    <p:extLst>
      <p:ext uri="{BB962C8B-B14F-4D97-AF65-F5344CB8AC3E}">
        <p14:creationId xmlns:p14="http://schemas.microsoft.com/office/powerpoint/2010/main" val="37862631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2"/>
          <p:cNvSpPr txBox="1">
            <a:spLocks/>
          </p:cNvSpPr>
          <p:nvPr/>
        </p:nvSpPr>
        <p:spPr bwMode="auto">
          <a:xfrm>
            <a:off x="-324544" y="980728"/>
            <a:ext cx="9217024" cy="5779234"/>
          </a:xfrm>
          <a:prstGeom prst="rect">
            <a:avLst/>
          </a:prstGeom>
          <a:solidFill>
            <a:srgbClr val="327A86">
              <a:alpha val="25098"/>
            </a:srgbClr>
          </a:solidFill>
          <a:ln w="9525">
            <a:noFill/>
            <a:miter lim="800000"/>
            <a:headEnd/>
            <a:tailEnd/>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normAutofit/>
          </a:bodyPr>
          <a:lstStyle/>
          <a:p>
            <a:pPr marL="0" marR="0" lvl="0" indent="0" algn="l" defTabSz="914400" rtl="0" eaLnBrk="0" fontAlgn="base" latinLnBrk="0" hangingPunct="0">
              <a:lnSpc>
                <a:spcPct val="90000"/>
              </a:lnSpc>
              <a:spcBef>
                <a:spcPts val="900"/>
              </a:spcBef>
              <a:spcAft>
                <a:spcPct val="0"/>
              </a:spcAft>
              <a:buClrTx/>
              <a:buSzTx/>
              <a:buFontTx/>
              <a:buNone/>
              <a:tabLst/>
              <a:defRPr/>
            </a:pPr>
            <a:endParaRPr kumimoji="0" lang="de-DE" sz="2000" b="0" i="0" u="none" strike="noStrike" kern="0" cap="none" spc="0" normalizeH="0" baseline="0" noProof="0">
              <a:ln>
                <a:noFill/>
              </a:ln>
              <a:effectLst/>
              <a:uLnTx/>
              <a:uFillTx/>
              <a:latin typeface="Calibri"/>
              <a:ea typeface="ＭＳ Ｐゴシック" charset="-128"/>
              <a:cs typeface="Calibri"/>
            </a:endParaRPr>
          </a:p>
        </p:txBody>
      </p:sp>
      <p:sp>
        <p:nvSpPr>
          <p:cNvPr id="3" name="Inhaltsplatzhalter 2"/>
          <p:cNvSpPr>
            <a:spLocks noGrp="1"/>
          </p:cNvSpPr>
          <p:nvPr>
            <p:ph idx="1"/>
          </p:nvPr>
        </p:nvSpPr>
        <p:spPr>
          <a:xfrm>
            <a:off x="323528" y="1124744"/>
            <a:ext cx="8424936" cy="5256584"/>
          </a:xfrm>
          <a:noFill/>
        </p:spPr>
        <p:txBody>
          <a:bodyPr/>
          <a:lstStyle/>
          <a:p>
            <a:pPr marL="342900">
              <a:spcBef>
                <a:spcPts val="400"/>
              </a:spcBef>
              <a:spcAft>
                <a:spcPts val="200"/>
              </a:spcAft>
              <a:buNone/>
            </a:pPr>
            <a:r>
              <a:rPr lang="de-DE" sz="1800" b="1" dirty="0"/>
              <a:t>1.  </a:t>
            </a:r>
            <a:r>
              <a:rPr lang="en-AU" sz="1800" b="1" dirty="0">
                <a:solidFill>
                  <a:schemeClr val="bg1">
                    <a:lumMod val="65000"/>
                  </a:schemeClr>
                </a:solidFill>
              </a:rPr>
              <a:t>Explore part 1 of the module. Select one of the communicative activities from this part and try this with your students (whole class or small group)</a:t>
            </a:r>
          </a:p>
          <a:p>
            <a:pPr marL="268288" indent="-268288">
              <a:spcBef>
                <a:spcPts val="400"/>
              </a:spcBef>
              <a:spcAft>
                <a:spcPts val="200"/>
              </a:spcAft>
              <a:buNone/>
            </a:pPr>
            <a:r>
              <a:rPr lang="en-AU" sz="1800" b="1" dirty="0">
                <a:solidFill>
                  <a:schemeClr val="bg1">
                    <a:lumMod val="65000"/>
                  </a:schemeClr>
                </a:solidFill>
              </a:rPr>
              <a:t>	</a:t>
            </a:r>
            <a:r>
              <a:rPr lang="en-AU" sz="1800" dirty="0">
                <a:solidFill>
                  <a:schemeClr val="bg1">
                    <a:lumMod val="65000"/>
                  </a:schemeClr>
                </a:solidFill>
              </a:rPr>
              <a:t>Write a brief report: what went well? What problems arose? What improvements would you make to overcome these? Include some examples (audio, video or written) of the work of your students. </a:t>
            </a:r>
          </a:p>
          <a:p>
            <a:pPr marL="268288" indent="-268288">
              <a:spcBef>
                <a:spcPts val="400"/>
              </a:spcBef>
              <a:spcAft>
                <a:spcPts val="200"/>
              </a:spcAft>
              <a:buNone/>
            </a:pPr>
            <a:endParaRPr lang="en-AU" sz="1800" dirty="0"/>
          </a:p>
          <a:p>
            <a:pPr marL="268288" indent="-268288">
              <a:spcBef>
                <a:spcPts val="400"/>
              </a:spcBef>
              <a:spcAft>
                <a:spcPts val="200"/>
              </a:spcAft>
              <a:buNone/>
            </a:pPr>
            <a:r>
              <a:rPr lang="en-AU" sz="1800" dirty="0"/>
              <a:t>2. </a:t>
            </a:r>
            <a:r>
              <a:rPr lang="en-AU" sz="1800" b="1" dirty="0"/>
              <a:t>Look for examples of communication in vocational settings involving graphs, diagrams or tables.  </a:t>
            </a:r>
            <a:br>
              <a:rPr lang="en-AU" sz="1800" b="1" dirty="0"/>
            </a:br>
            <a:r>
              <a:rPr lang="en-AU" sz="1800" dirty="0"/>
              <a:t>Talk to your vocational colleagues or ask your students about their vocational practice.</a:t>
            </a:r>
          </a:p>
          <a:p>
            <a:pPr marL="268288" indent="-268288">
              <a:spcBef>
                <a:spcPts val="400"/>
              </a:spcBef>
              <a:spcAft>
                <a:spcPts val="200"/>
              </a:spcAft>
              <a:buNone/>
            </a:pPr>
            <a:endParaRPr lang="en-AU" sz="1800" dirty="0"/>
          </a:p>
          <a:p>
            <a:pPr marL="268288" indent="-268288">
              <a:spcBef>
                <a:spcPts val="400"/>
              </a:spcBef>
              <a:spcAft>
                <a:spcPts val="200"/>
              </a:spcAft>
              <a:buNone/>
            </a:pPr>
            <a:r>
              <a:rPr lang="en-AU" sz="1800" dirty="0"/>
              <a:t>3</a:t>
            </a:r>
            <a:r>
              <a:rPr lang="en-AU" sz="1800" b="1" dirty="0"/>
              <a:t>. </a:t>
            </a:r>
            <a:r>
              <a:rPr lang="en-AU" sz="1800" b="1" dirty="0">
                <a:solidFill>
                  <a:schemeClr val="bg1">
                    <a:lumMod val="65000"/>
                  </a:schemeClr>
                </a:solidFill>
              </a:rPr>
              <a:t>Optional: </a:t>
            </a:r>
            <a:endParaRPr lang="en-AU" sz="1800" dirty="0">
              <a:solidFill>
                <a:schemeClr val="bg1">
                  <a:lumMod val="65000"/>
                </a:schemeClr>
              </a:solidFill>
            </a:endParaRPr>
          </a:p>
          <a:p>
            <a:pPr marL="268288" indent="-268288">
              <a:spcBef>
                <a:spcPts val="400"/>
              </a:spcBef>
              <a:spcAft>
                <a:spcPts val="200"/>
              </a:spcAft>
              <a:buNone/>
            </a:pPr>
            <a:r>
              <a:rPr lang="en-AU" sz="1800" dirty="0">
                <a:solidFill>
                  <a:schemeClr val="bg1">
                    <a:lumMod val="65000"/>
                  </a:schemeClr>
                </a:solidFill>
              </a:rPr>
              <a:t>	Design a language sensitive line-graph activity  fitting your class and try it out. Pay particular attention to the way you want to scaffold discussions</a:t>
            </a:r>
          </a:p>
          <a:p>
            <a:pPr marL="268288" indent="-268288">
              <a:spcBef>
                <a:spcPts val="400"/>
              </a:spcBef>
              <a:spcAft>
                <a:spcPts val="200"/>
              </a:spcAft>
              <a:buNone/>
            </a:pPr>
            <a:endParaRPr lang="en-AU" sz="1800" dirty="0">
              <a:solidFill>
                <a:schemeClr val="bg1">
                  <a:lumMod val="65000"/>
                </a:schemeClr>
              </a:solidFill>
            </a:endParaRPr>
          </a:p>
          <a:p>
            <a:pPr marL="268288" indent="-268288">
              <a:spcBef>
                <a:spcPts val="800"/>
              </a:spcBef>
              <a:spcAft>
                <a:spcPts val="200"/>
              </a:spcAft>
              <a:buNone/>
            </a:pPr>
            <a:r>
              <a:rPr lang="en-AU" sz="1800" b="1" dirty="0"/>
              <a:t>Bring all materials to session 3.</a:t>
            </a:r>
            <a:endParaRPr lang="en-AU" sz="1800" dirty="0"/>
          </a:p>
          <a:p>
            <a:pPr marL="342900">
              <a:spcBef>
                <a:spcPts val="400"/>
              </a:spcBef>
              <a:spcAft>
                <a:spcPts val="200"/>
              </a:spcAft>
              <a:buFont typeface="Arial" charset="0"/>
              <a:buChar char="•"/>
            </a:pPr>
            <a:endParaRPr lang="en-GB" sz="2000" dirty="0"/>
          </a:p>
          <a:p>
            <a:pPr marL="342900">
              <a:spcBef>
                <a:spcPts val="400"/>
              </a:spcBef>
              <a:spcAft>
                <a:spcPts val="200"/>
              </a:spcAft>
              <a:buFont typeface="Arial" charset="0"/>
              <a:buChar char="•"/>
            </a:pPr>
            <a:endParaRPr lang="de-DE" sz="2000" dirty="0"/>
          </a:p>
        </p:txBody>
      </p:sp>
      <p:sp>
        <p:nvSpPr>
          <p:cNvPr id="2" name="Titel 1"/>
          <p:cNvSpPr>
            <a:spLocks noGrp="1"/>
          </p:cNvSpPr>
          <p:nvPr>
            <p:ph type="title"/>
          </p:nvPr>
        </p:nvSpPr>
        <p:spPr/>
        <p:txBody>
          <a:bodyPr/>
          <a:lstStyle/>
          <a:p>
            <a:r>
              <a:rPr lang="de-DE" dirty="0" err="1"/>
              <a:t>Homework</a:t>
            </a:r>
            <a:endParaRPr lang="de-DE" dirty="0"/>
          </a:p>
        </p:txBody>
      </p:sp>
    </p:spTree>
    <p:extLst>
      <p:ext uri="{BB962C8B-B14F-4D97-AF65-F5344CB8AC3E}">
        <p14:creationId xmlns:p14="http://schemas.microsoft.com/office/powerpoint/2010/main" val="149586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6FD068-739D-004C-A739-AA9057ABEA98}"/>
              </a:ext>
            </a:extLst>
          </p:cNvPr>
          <p:cNvSpPr>
            <a:spLocks noGrp="1"/>
          </p:cNvSpPr>
          <p:nvPr>
            <p:ph type="title"/>
          </p:nvPr>
        </p:nvSpPr>
        <p:spPr/>
        <p:txBody>
          <a:bodyPr/>
          <a:lstStyle/>
          <a:p>
            <a:r>
              <a:rPr lang="nl-NL" dirty="0" err="1"/>
              <a:t>Sharing</a:t>
            </a:r>
            <a:r>
              <a:rPr lang="nl-NL" dirty="0"/>
              <a:t> </a:t>
            </a:r>
            <a:r>
              <a:rPr lang="nl-NL" dirty="0" err="1"/>
              <a:t>findings</a:t>
            </a:r>
            <a:endParaRPr lang="nl-NL" dirty="0"/>
          </a:p>
        </p:txBody>
      </p:sp>
      <p:sp>
        <p:nvSpPr>
          <p:cNvPr id="4" name="Tijdelijke aanduiding voor inhoud 3">
            <a:extLst>
              <a:ext uri="{FF2B5EF4-FFF2-40B4-BE49-F238E27FC236}">
                <a16:creationId xmlns:a16="http://schemas.microsoft.com/office/drawing/2014/main" id="{5502F2A9-DD76-6E47-AA4A-484952276F92}"/>
              </a:ext>
            </a:extLst>
          </p:cNvPr>
          <p:cNvSpPr>
            <a:spLocks noGrp="1"/>
          </p:cNvSpPr>
          <p:nvPr>
            <p:ph idx="17"/>
          </p:nvPr>
        </p:nvSpPr>
        <p:spPr>
          <a:xfrm>
            <a:off x="104009" y="1129554"/>
            <a:ext cx="8427398" cy="288032"/>
          </a:xfrm>
        </p:spPr>
        <p:txBody>
          <a:bodyPr/>
          <a:lstStyle/>
          <a:p>
            <a:r>
              <a:rPr lang="en-AU" b="1" dirty="0"/>
              <a:t>Examples of vocational settings involving tables, graphs diagrams. </a:t>
            </a:r>
            <a:br>
              <a:rPr lang="en-AU" b="1" dirty="0"/>
            </a:br>
            <a:r>
              <a:rPr lang="en-AU" b="1" dirty="0"/>
              <a:t>What type of communication occurs?</a:t>
            </a:r>
          </a:p>
          <a:p>
            <a:r>
              <a:rPr lang="nl-NL" dirty="0"/>
              <a:t>- </a:t>
            </a:r>
            <a:r>
              <a:rPr lang="en-AU" dirty="0"/>
              <a:t>health care </a:t>
            </a:r>
          </a:p>
          <a:p>
            <a:r>
              <a:rPr lang="en-AU" dirty="0"/>
              <a:t>- industry (</a:t>
            </a:r>
            <a:r>
              <a:rPr lang="en-AU" dirty="0" err="1"/>
              <a:t>spc</a:t>
            </a:r>
            <a:r>
              <a:rPr lang="en-AU" dirty="0"/>
              <a:t>)</a:t>
            </a:r>
          </a:p>
          <a:p>
            <a:r>
              <a:rPr lang="en-AU" dirty="0"/>
              <a:t>- agriculture</a:t>
            </a:r>
          </a:p>
          <a:p>
            <a:r>
              <a:rPr lang="en-AU" dirty="0"/>
              <a:t>- food (preparation)</a:t>
            </a:r>
          </a:p>
          <a:p>
            <a:endParaRPr lang="nl-NL" dirty="0"/>
          </a:p>
          <a:p>
            <a:endParaRPr lang="nl-NL" dirty="0"/>
          </a:p>
        </p:txBody>
      </p:sp>
      <p:pic>
        <p:nvPicPr>
          <p:cNvPr id="1030" name="Picture 6" descr="Alles over bypass- of omleidingsoperatie | Hartstichting">
            <a:extLst>
              <a:ext uri="{FF2B5EF4-FFF2-40B4-BE49-F238E27FC236}">
                <a16:creationId xmlns:a16="http://schemas.microsoft.com/office/drawing/2014/main" id="{FE8DC171-6407-F346-AB76-E2EC3CF03D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281"/>
          <a:stretch/>
        </p:blipFill>
        <p:spPr bwMode="auto">
          <a:xfrm>
            <a:off x="6273565" y="1517597"/>
            <a:ext cx="2690923" cy="22352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omponents of Statistical Control Charts CL, UCL and LCL of mean ...">
            <a:extLst>
              <a:ext uri="{FF2B5EF4-FFF2-40B4-BE49-F238E27FC236}">
                <a16:creationId xmlns:a16="http://schemas.microsoft.com/office/drawing/2014/main" id="{25EF9FF9-F28A-664F-B414-42DBB40226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846637"/>
            <a:ext cx="4572001" cy="201136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eed inventory planning for dairy herds - MSU Extension">
            <a:extLst>
              <a:ext uri="{FF2B5EF4-FFF2-40B4-BE49-F238E27FC236}">
                <a16:creationId xmlns:a16="http://schemas.microsoft.com/office/drawing/2014/main" id="{9315E515-078E-4149-88C5-FE9F024307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1800" y="4323852"/>
            <a:ext cx="3632200" cy="223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156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7A53C49-3A10-194A-8CAD-78328C83E59A}"/>
              </a:ext>
            </a:extLst>
          </p:cNvPr>
          <p:cNvSpPr>
            <a:spLocks noGrp="1"/>
          </p:cNvSpPr>
          <p:nvPr>
            <p:ph idx="1"/>
          </p:nvPr>
        </p:nvSpPr>
        <p:spPr/>
        <p:txBody>
          <a:bodyPr/>
          <a:lstStyle/>
          <a:p>
            <a:endParaRPr lang="en-AU" sz="2400" dirty="0"/>
          </a:p>
          <a:p>
            <a:pPr marL="0" indent="0">
              <a:buNone/>
            </a:pPr>
            <a:endParaRPr lang="en-AU" sz="2400" dirty="0"/>
          </a:p>
          <a:p>
            <a:pPr marL="0" indent="0">
              <a:buNone/>
            </a:pPr>
            <a:endParaRPr lang="en-AU" sz="2400" dirty="0"/>
          </a:p>
          <a:p>
            <a:pPr marL="0" indent="0">
              <a:buNone/>
            </a:pPr>
            <a:endParaRPr lang="en-AU" sz="2400" dirty="0"/>
          </a:p>
          <a:p>
            <a:pPr marL="0" indent="0">
              <a:buNone/>
            </a:pPr>
            <a:endParaRPr lang="en-AU" sz="2400" dirty="0"/>
          </a:p>
          <a:p>
            <a:pPr marL="0" indent="0">
              <a:buNone/>
            </a:pPr>
            <a:endParaRPr lang="en-AU" sz="2400" dirty="0"/>
          </a:p>
          <a:p>
            <a:pPr marL="0" indent="0">
              <a:buNone/>
            </a:pPr>
            <a:r>
              <a:rPr lang="en-AU" sz="2400" b="1" dirty="0"/>
              <a:t>Types of language involved</a:t>
            </a:r>
          </a:p>
          <a:p>
            <a:pPr marL="0" indent="0">
              <a:buNone/>
            </a:pPr>
            <a:r>
              <a:rPr lang="en-AU" sz="2400" dirty="0"/>
              <a:t>- language of vocational situation -&gt; specific 'jargon'</a:t>
            </a:r>
          </a:p>
          <a:p>
            <a:pPr marL="0" indent="0">
              <a:buNone/>
            </a:pPr>
            <a:r>
              <a:rPr lang="en-AU" sz="2400" dirty="0"/>
              <a:t>- mathematical language (related to graphs, tables)</a:t>
            </a:r>
          </a:p>
          <a:p>
            <a:pPr marL="0" indent="0">
              <a:buNone/>
            </a:pPr>
            <a:r>
              <a:rPr lang="en-AU" sz="2400" dirty="0"/>
              <a:t>- everyday language</a:t>
            </a:r>
          </a:p>
          <a:p>
            <a:endParaRPr lang="en-AU" sz="2400" dirty="0"/>
          </a:p>
          <a:p>
            <a:pPr marL="0" indent="0">
              <a:buNone/>
            </a:pPr>
            <a:endParaRPr lang="en-AU" dirty="0"/>
          </a:p>
          <a:p>
            <a:pPr marL="0" indent="0">
              <a:buNone/>
            </a:pPr>
            <a:endParaRPr lang="nl-NL" dirty="0"/>
          </a:p>
        </p:txBody>
      </p:sp>
      <p:sp>
        <p:nvSpPr>
          <p:cNvPr id="3" name="Titel 2">
            <a:extLst>
              <a:ext uri="{FF2B5EF4-FFF2-40B4-BE49-F238E27FC236}">
                <a16:creationId xmlns:a16="http://schemas.microsoft.com/office/drawing/2014/main" id="{B401B234-A67D-F94D-A95A-1D22091346D2}"/>
              </a:ext>
            </a:extLst>
          </p:cNvPr>
          <p:cNvSpPr>
            <a:spLocks noGrp="1"/>
          </p:cNvSpPr>
          <p:nvPr>
            <p:ph type="title"/>
          </p:nvPr>
        </p:nvSpPr>
        <p:spPr/>
        <p:txBody>
          <a:bodyPr/>
          <a:lstStyle/>
          <a:p>
            <a:r>
              <a:rPr lang="nl-NL" dirty="0" err="1"/>
              <a:t>Communicative</a:t>
            </a:r>
            <a:r>
              <a:rPr lang="nl-NL" dirty="0"/>
              <a:t> </a:t>
            </a:r>
            <a:r>
              <a:rPr lang="nl-NL" dirty="0" err="1"/>
              <a:t>practices</a:t>
            </a:r>
            <a:r>
              <a:rPr lang="nl-NL" dirty="0"/>
              <a:t> </a:t>
            </a:r>
            <a:r>
              <a:rPr lang="nl-NL" dirty="0" err="1"/>
              <a:t>with</a:t>
            </a:r>
            <a:r>
              <a:rPr lang="nl-NL" dirty="0"/>
              <a:t> (</a:t>
            </a:r>
            <a:r>
              <a:rPr lang="nl-NL" dirty="0" err="1"/>
              <a:t>vocational</a:t>
            </a:r>
            <a:r>
              <a:rPr lang="nl-NL" dirty="0"/>
              <a:t>) </a:t>
            </a:r>
            <a:r>
              <a:rPr lang="nl-NL" dirty="0" err="1"/>
              <a:t>graph</a:t>
            </a:r>
            <a:r>
              <a:rPr lang="nl-NL" dirty="0"/>
              <a:t> &amp; </a:t>
            </a:r>
            <a:r>
              <a:rPr lang="nl-NL" dirty="0" err="1"/>
              <a:t>tables</a:t>
            </a:r>
            <a:endParaRPr lang="nl-NL" dirty="0"/>
          </a:p>
        </p:txBody>
      </p:sp>
      <p:graphicFrame>
        <p:nvGraphicFramePr>
          <p:cNvPr id="4" name="Tabel 4">
            <a:extLst>
              <a:ext uri="{FF2B5EF4-FFF2-40B4-BE49-F238E27FC236}">
                <a16:creationId xmlns:a16="http://schemas.microsoft.com/office/drawing/2014/main" id="{B44904CA-6C48-A14A-A732-1ACB0874B07E}"/>
              </a:ext>
            </a:extLst>
          </p:cNvPr>
          <p:cNvGraphicFramePr>
            <a:graphicFrameLocks noGrp="1"/>
          </p:cNvGraphicFramePr>
          <p:nvPr>
            <p:extLst>
              <p:ext uri="{D42A27DB-BD31-4B8C-83A1-F6EECF244321}">
                <p14:modId xmlns:p14="http://schemas.microsoft.com/office/powerpoint/2010/main" val="3620007719"/>
              </p:ext>
            </p:extLst>
          </p:nvPr>
        </p:nvGraphicFramePr>
        <p:xfrm>
          <a:off x="1524000" y="1397000"/>
          <a:ext cx="6096000" cy="249428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625644899"/>
                    </a:ext>
                  </a:extLst>
                </a:gridCol>
                <a:gridCol w="1524000">
                  <a:extLst>
                    <a:ext uri="{9D8B030D-6E8A-4147-A177-3AD203B41FA5}">
                      <a16:colId xmlns:a16="http://schemas.microsoft.com/office/drawing/2014/main" val="1970435513"/>
                    </a:ext>
                  </a:extLst>
                </a:gridCol>
                <a:gridCol w="1524000">
                  <a:extLst>
                    <a:ext uri="{9D8B030D-6E8A-4147-A177-3AD203B41FA5}">
                      <a16:colId xmlns:a16="http://schemas.microsoft.com/office/drawing/2014/main" val="1082279186"/>
                    </a:ext>
                  </a:extLst>
                </a:gridCol>
                <a:gridCol w="1524000">
                  <a:extLst>
                    <a:ext uri="{9D8B030D-6E8A-4147-A177-3AD203B41FA5}">
                      <a16:colId xmlns:a16="http://schemas.microsoft.com/office/drawing/2014/main" val="3710823870"/>
                    </a:ext>
                  </a:extLst>
                </a:gridCol>
              </a:tblGrid>
              <a:tr h="370840">
                <a:tc>
                  <a:txBody>
                    <a:bodyPr/>
                    <a:lstStyle/>
                    <a:p>
                      <a:r>
                        <a:rPr lang="en-AU" noProof="0"/>
                        <a:t>with....</a:t>
                      </a:r>
                    </a:p>
                  </a:txBody>
                  <a:tcPr/>
                </a:tc>
                <a:tc>
                  <a:txBody>
                    <a:bodyPr/>
                    <a:lstStyle/>
                    <a:p>
                      <a:r>
                        <a:rPr lang="en-AU" noProof="0"/>
                        <a:t>type ....</a:t>
                      </a:r>
                    </a:p>
                  </a:txBody>
                  <a:tcPr/>
                </a:tc>
                <a:tc>
                  <a:txBody>
                    <a:bodyPr/>
                    <a:lstStyle/>
                    <a:p>
                      <a:r>
                        <a:rPr lang="en-AU" noProof="0" dirty="0"/>
                        <a:t>aim....</a:t>
                      </a:r>
                    </a:p>
                  </a:txBody>
                  <a:tcPr/>
                </a:tc>
                <a:tc>
                  <a:txBody>
                    <a:bodyPr/>
                    <a:lstStyle/>
                    <a:p>
                      <a:endParaRPr lang="en-AU" noProof="0"/>
                    </a:p>
                  </a:txBody>
                  <a:tcPr/>
                </a:tc>
                <a:extLst>
                  <a:ext uri="{0D108BD9-81ED-4DB2-BD59-A6C34878D82A}">
                    <a16:rowId xmlns:a16="http://schemas.microsoft.com/office/drawing/2014/main" val="46670148"/>
                  </a:ext>
                </a:extLst>
              </a:tr>
              <a:tr h="370840">
                <a:tc>
                  <a:txBody>
                    <a:bodyPr/>
                    <a:lstStyle/>
                    <a:p>
                      <a:r>
                        <a:rPr lang="en-AU" noProof="0"/>
                        <a:t>colleagues</a:t>
                      </a:r>
                    </a:p>
                  </a:txBody>
                  <a:tcPr/>
                </a:tc>
                <a:tc>
                  <a:txBody>
                    <a:bodyPr/>
                    <a:lstStyle/>
                    <a:p>
                      <a:endParaRPr lang="en-AU" noProof="0" dirty="0"/>
                    </a:p>
                  </a:txBody>
                  <a:tcPr/>
                </a:tc>
                <a:tc>
                  <a:txBody>
                    <a:bodyPr/>
                    <a:lstStyle/>
                    <a:p>
                      <a:endParaRPr lang="en-AU" noProof="0"/>
                    </a:p>
                  </a:txBody>
                  <a:tcPr/>
                </a:tc>
                <a:tc>
                  <a:txBody>
                    <a:bodyPr/>
                    <a:lstStyle/>
                    <a:p>
                      <a:endParaRPr lang="en-AU" noProof="0"/>
                    </a:p>
                  </a:txBody>
                  <a:tcPr/>
                </a:tc>
                <a:extLst>
                  <a:ext uri="{0D108BD9-81ED-4DB2-BD59-A6C34878D82A}">
                    <a16:rowId xmlns:a16="http://schemas.microsoft.com/office/drawing/2014/main" val="2188274081"/>
                  </a:ext>
                </a:extLst>
              </a:tr>
              <a:tr h="370840">
                <a:tc>
                  <a:txBody>
                    <a:bodyPr/>
                    <a:lstStyle/>
                    <a:p>
                      <a:r>
                        <a:rPr lang="en-AU" noProof="0"/>
                        <a:t>boss</a:t>
                      </a:r>
                    </a:p>
                  </a:txBody>
                  <a:tcPr/>
                </a:tc>
                <a:tc>
                  <a:txBody>
                    <a:bodyPr/>
                    <a:lstStyle/>
                    <a:p>
                      <a:endParaRPr lang="en-AU" noProof="0"/>
                    </a:p>
                  </a:txBody>
                  <a:tcPr/>
                </a:tc>
                <a:tc>
                  <a:txBody>
                    <a:bodyPr/>
                    <a:lstStyle/>
                    <a:p>
                      <a:endParaRPr lang="en-AU" noProof="0"/>
                    </a:p>
                  </a:txBody>
                  <a:tcPr/>
                </a:tc>
                <a:tc>
                  <a:txBody>
                    <a:bodyPr/>
                    <a:lstStyle/>
                    <a:p>
                      <a:endParaRPr lang="en-AU" noProof="0"/>
                    </a:p>
                  </a:txBody>
                  <a:tcPr/>
                </a:tc>
                <a:extLst>
                  <a:ext uri="{0D108BD9-81ED-4DB2-BD59-A6C34878D82A}">
                    <a16:rowId xmlns:a16="http://schemas.microsoft.com/office/drawing/2014/main" val="3573895309"/>
                  </a:ext>
                </a:extLst>
              </a:tr>
              <a:tr h="370840">
                <a:tc>
                  <a:txBody>
                    <a:bodyPr/>
                    <a:lstStyle/>
                    <a:p>
                      <a:r>
                        <a:rPr lang="en-AU" noProof="0" dirty="0"/>
                        <a:t>assistants/</a:t>
                      </a:r>
                    </a:p>
                    <a:p>
                      <a:r>
                        <a:rPr lang="en-AU" noProof="0" dirty="0"/>
                        <a:t>apprentices</a:t>
                      </a:r>
                    </a:p>
                  </a:txBody>
                  <a:tcPr/>
                </a:tc>
                <a:tc>
                  <a:txBody>
                    <a:bodyPr/>
                    <a:lstStyle/>
                    <a:p>
                      <a:endParaRPr lang="en-AU" noProof="0" dirty="0"/>
                    </a:p>
                  </a:txBody>
                  <a:tcPr/>
                </a:tc>
                <a:tc>
                  <a:txBody>
                    <a:bodyPr/>
                    <a:lstStyle/>
                    <a:p>
                      <a:endParaRPr lang="en-AU" noProof="0"/>
                    </a:p>
                  </a:txBody>
                  <a:tcPr/>
                </a:tc>
                <a:tc>
                  <a:txBody>
                    <a:bodyPr/>
                    <a:lstStyle/>
                    <a:p>
                      <a:endParaRPr lang="en-AU" noProof="0"/>
                    </a:p>
                  </a:txBody>
                  <a:tcPr/>
                </a:tc>
                <a:extLst>
                  <a:ext uri="{0D108BD9-81ED-4DB2-BD59-A6C34878D82A}">
                    <a16:rowId xmlns:a16="http://schemas.microsoft.com/office/drawing/2014/main" val="2700910255"/>
                  </a:ext>
                </a:extLst>
              </a:tr>
              <a:tr h="370840">
                <a:tc>
                  <a:txBody>
                    <a:bodyPr/>
                    <a:lstStyle/>
                    <a:p>
                      <a:r>
                        <a:rPr lang="en-AU" noProof="0"/>
                        <a:t>customers</a:t>
                      </a:r>
                    </a:p>
                  </a:txBody>
                  <a:tcPr/>
                </a:tc>
                <a:tc>
                  <a:txBody>
                    <a:bodyPr/>
                    <a:lstStyle/>
                    <a:p>
                      <a:endParaRPr lang="en-AU" noProof="0"/>
                    </a:p>
                  </a:txBody>
                  <a:tcPr/>
                </a:tc>
                <a:tc>
                  <a:txBody>
                    <a:bodyPr/>
                    <a:lstStyle/>
                    <a:p>
                      <a:endParaRPr lang="en-AU" noProof="0" dirty="0"/>
                    </a:p>
                  </a:txBody>
                  <a:tcPr/>
                </a:tc>
                <a:tc>
                  <a:txBody>
                    <a:bodyPr/>
                    <a:lstStyle/>
                    <a:p>
                      <a:endParaRPr lang="en-AU" noProof="0" dirty="0"/>
                    </a:p>
                  </a:txBody>
                  <a:tcPr/>
                </a:tc>
                <a:extLst>
                  <a:ext uri="{0D108BD9-81ED-4DB2-BD59-A6C34878D82A}">
                    <a16:rowId xmlns:a16="http://schemas.microsoft.com/office/drawing/2014/main" val="3250568319"/>
                  </a:ext>
                </a:extLst>
              </a:tr>
              <a:tr h="370840">
                <a:tc>
                  <a:txBody>
                    <a:bodyPr/>
                    <a:lstStyle/>
                    <a:p>
                      <a:r>
                        <a:rPr lang="en-AU" noProof="0" dirty="0"/>
                        <a:t>.......</a:t>
                      </a:r>
                    </a:p>
                  </a:txBody>
                  <a:tcPr/>
                </a:tc>
                <a:tc>
                  <a:txBody>
                    <a:bodyPr/>
                    <a:lstStyle/>
                    <a:p>
                      <a:endParaRPr lang="en-AU" noProof="0"/>
                    </a:p>
                  </a:txBody>
                  <a:tcPr/>
                </a:tc>
                <a:tc>
                  <a:txBody>
                    <a:bodyPr/>
                    <a:lstStyle/>
                    <a:p>
                      <a:endParaRPr lang="en-AU" noProof="0" dirty="0"/>
                    </a:p>
                  </a:txBody>
                  <a:tcPr/>
                </a:tc>
                <a:tc>
                  <a:txBody>
                    <a:bodyPr/>
                    <a:lstStyle/>
                    <a:p>
                      <a:endParaRPr lang="en-AU" noProof="0" dirty="0"/>
                    </a:p>
                  </a:txBody>
                  <a:tcPr/>
                </a:tc>
                <a:extLst>
                  <a:ext uri="{0D108BD9-81ED-4DB2-BD59-A6C34878D82A}">
                    <a16:rowId xmlns:a16="http://schemas.microsoft.com/office/drawing/2014/main" val="381248261"/>
                  </a:ext>
                </a:extLst>
              </a:tr>
            </a:tbl>
          </a:graphicData>
        </a:graphic>
      </p:graphicFrame>
    </p:spTree>
    <p:extLst>
      <p:ext uri="{BB962C8B-B14F-4D97-AF65-F5344CB8AC3E}">
        <p14:creationId xmlns:p14="http://schemas.microsoft.com/office/powerpoint/2010/main" val="4240563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bwMode="auto">
          <a:xfrm>
            <a:off x="0" y="1268760"/>
            <a:ext cx="899592" cy="5589239"/>
          </a:xfrm>
          <a:prstGeom prst="rect">
            <a:avLst/>
          </a:prstGeom>
          <a:solidFill>
            <a:srgbClr val="D6E4E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2000" err="1">
              <a:solidFill>
                <a:prstClr val="black"/>
              </a:solidFill>
              <a:latin typeface="Calibri" panose="020F0502020204030204" pitchFamily="34" charset="0"/>
            </a:endParaRPr>
          </a:p>
        </p:txBody>
      </p:sp>
      <p:sp>
        <p:nvSpPr>
          <p:cNvPr id="12" name="Rechteck 11"/>
          <p:cNvSpPr/>
          <p:nvPr/>
        </p:nvSpPr>
        <p:spPr bwMode="auto">
          <a:xfrm>
            <a:off x="185429" y="2528972"/>
            <a:ext cx="8532000" cy="648000"/>
          </a:xfrm>
          <a:prstGeom prst="rect">
            <a:avLst/>
          </a:prstGeom>
          <a:solidFill>
            <a:srgbClr val="D6E4E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2000" err="1">
              <a:solidFill>
                <a:prstClr val="black"/>
              </a:solidFill>
              <a:latin typeface="Calibri" panose="020F0502020204030204" pitchFamily="34" charset="0"/>
            </a:endParaRPr>
          </a:p>
        </p:txBody>
      </p:sp>
      <p:sp>
        <p:nvSpPr>
          <p:cNvPr id="8" name="Titel 7"/>
          <p:cNvSpPr>
            <a:spLocks noGrp="1"/>
          </p:cNvSpPr>
          <p:nvPr>
            <p:ph type="title"/>
          </p:nvPr>
        </p:nvSpPr>
        <p:spPr/>
        <p:txBody>
          <a:bodyPr>
            <a:noAutofit/>
          </a:bodyPr>
          <a:lstStyle/>
          <a:p>
            <a:r>
              <a:rPr lang="de-DE" dirty="0" err="1"/>
              <a:t>Program</a:t>
            </a:r>
            <a:endParaRPr lang="de-DE" dirty="0"/>
          </a:p>
        </p:txBody>
      </p:sp>
      <p:sp>
        <p:nvSpPr>
          <p:cNvPr id="9" name="Inhaltsplatzhalter 8"/>
          <p:cNvSpPr>
            <a:spLocks noGrp="1"/>
          </p:cNvSpPr>
          <p:nvPr>
            <p:ph idx="1"/>
          </p:nvPr>
        </p:nvSpPr>
        <p:spPr/>
        <p:txBody>
          <a:bodyPr/>
          <a:lstStyle/>
          <a:p>
            <a:pPr marL="514350" indent="-514350">
              <a:buClr>
                <a:srgbClr val="327A86"/>
              </a:buClr>
              <a:buAutoNum type="arabicPeriod"/>
            </a:pPr>
            <a:r>
              <a:rPr lang="en-AU" dirty="0">
                <a:solidFill>
                  <a:srgbClr val="327A86"/>
                </a:solidFill>
              </a:rPr>
              <a:t>Starter</a:t>
            </a:r>
          </a:p>
          <a:p>
            <a:pPr marL="514350" indent="-514350">
              <a:buClr>
                <a:srgbClr val="327A86"/>
              </a:buClr>
              <a:buFont typeface="Arial" panose="020B0604020202020204" pitchFamily="34" charset="0"/>
              <a:buAutoNum type="arabicPeriod"/>
            </a:pPr>
            <a:r>
              <a:rPr lang="en-AU" dirty="0">
                <a:solidFill>
                  <a:srgbClr val="327A86"/>
                </a:solidFill>
              </a:rPr>
              <a:t>Role of communication in vocational situations (+graphs)</a:t>
            </a:r>
          </a:p>
          <a:p>
            <a:pPr marL="514350" indent="-514350">
              <a:buClr>
                <a:srgbClr val="327A86"/>
              </a:buClr>
              <a:buAutoNum type="arabicPeriod"/>
            </a:pPr>
            <a:r>
              <a:rPr lang="en-AU" dirty="0">
                <a:solidFill>
                  <a:srgbClr val="327A86"/>
                </a:solidFill>
              </a:rPr>
              <a:t>Examples from the module: rich communicative practices</a:t>
            </a:r>
          </a:p>
          <a:p>
            <a:pPr marL="514350" indent="-514350">
              <a:buClr>
                <a:srgbClr val="327A86"/>
              </a:buClr>
              <a:buAutoNum type="arabicPeriod"/>
            </a:pPr>
            <a:r>
              <a:rPr lang="en-AU" dirty="0">
                <a:solidFill>
                  <a:srgbClr val="327A86"/>
                </a:solidFill>
              </a:rPr>
              <a:t>Sharing outcomes of classroom  experiment (homework)</a:t>
            </a:r>
          </a:p>
          <a:p>
            <a:pPr marL="514350" indent="-514350">
              <a:buClr>
                <a:srgbClr val="327A86"/>
              </a:buClr>
              <a:buAutoNum type="arabicPeriod"/>
            </a:pPr>
            <a:r>
              <a:rPr lang="en-AU" dirty="0">
                <a:solidFill>
                  <a:srgbClr val="327A86"/>
                </a:solidFill>
              </a:rPr>
              <a:t>Analysing student work and reflection </a:t>
            </a:r>
          </a:p>
          <a:p>
            <a:pPr marL="514350" indent="-514350">
              <a:buClr>
                <a:srgbClr val="327A86"/>
              </a:buClr>
              <a:buAutoNum type="arabicPeriod"/>
            </a:pPr>
            <a:r>
              <a:rPr lang="en-AU" dirty="0">
                <a:solidFill>
                  <a:srgbClr val="327A86"/>
                </a:solidFill>
              </a:rPr>
              <a:t>Evaluation</a:t>
            </a:r>
          </a:p>
        </p:txBody>
      </p:sp>
    </p:spTree>
    <p:extLst>
      <p:ext uri="{BB962C8B-B14F-4D97-AF65-F5344CB8AC3E}">
        <p14:creationId xmlns:p14="http://schemas.microsoft.com/office/powerpoint/2010/main" val="22183903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E3EA88-F1E7-0640-9D66-F198D4DB7E11}"/>
              </a:ext>
            </a:extLst>
          </p:cNvPr>
          <p:cNvSpPr>
            <a:spLocks noGrp="1"/>
          </p:cNvSpPr>
          <p:nvPr>
            <p:ph type="title" idx="4294967295"/>
          </p:nvPr>
        </p:nvSpPr>
        <p:spPr>
          <a:xfrm>
            <a:off x="107504" y="331200"/>
            <a:ext cx="8424936" cy="490861"/>
          </a:xfrm>
        </p:spPr>
        <p:txBody>
          <a:bodyPr/>
          <a:lstStyle/>
          <a:p>
            <a:r>
              <a:rPr lang="en-GB" dirty="0"/>
              <a:t>Three communicative situations on graphs/tables</a:t>
            </a:r>
          </a:p>
        </p:txBody>
      </p:sp>
      <p:pic>
        <p:nvPicPr>
          <p:cNvPr id="3" name="Afbeelding 2">
            <a:extLst>
              <a:ext uri="{FF2B5EF4-FFF2-40B4-BE49-F238E27FC236}">
                <a16:creationId xmlns:a16="http://schemas.microsoft.com/office/drawing/2014/main" id="{FFCA00FC-EBC4-154A-81F4-9489B7B41207}"/>
              </a:ext>
            </a:extLst>
          </p:cNvPr>
          <p:cNvPicPr>
            <a:picLocks noChangeAspect="1"/>
          </p:cNvPicPr>
          <p:nvPr/>
        </p:nvPicPr>
        <p:blipFill>
          <a:blip r:embed="rId3"/>
          <a:stretch>
            <a:fillRect/>
          </a:stretch>
        </p:blipFill>
        <p:spPr>
          <a:xfrm>
            <a:off x="1835697" y="910773"/>
            <a:ext cx="5815228" cy="5254531"/>
          </a:xfrm>
          <a:prstGeom prst="rect">
            <a:avLst/>
          </a:prstGeom>
        </p:spPr>
      </p:pic>
      <p:sp>
        <p:nvSpPr>
          <p:cNvPr id="6" name="Tekstvak 5">
            <a:extLst>
              <a:ext uri="{FF2B5EF4-FFF2-40B4-BE49-F238E27FC236}">
                <a16:creationId xmlns:a16="http://schemas.microsoft.com/office/drawing/2014/main" id="{90AB1CFB-79B8-154E-B50F-452C41F386E9}"/>
              </a:ext>
            </a:extLst>
          </p:cNvPr>
          <p:cNvSpPr txBox="1"/>
          <p:nvPr/>
        </p:nvSpPr>
        <p:spPr>
          <a:xfrm>
            <a:off x="3995936" y="6453337"/>
            <a:ext cx="4752528" cy="697627"/>
          </a:xfrm>
          <a:prstGeom prst="rect">
            <a:avLst/>
          </a:prstGeom>
          <a:noFill/>
        </p:spPr>
        <p:txBody>
          <a:bodyPr wrap="square" rtlCol="0">
            <a:spAutoFit/>
          </a:bodyPr>
          <a:lstStyle/>
          <a:p>
            <a:pPr marL="342900" indent="-342900">
              <a:spcBef>
                <a:spcPts val="400"/>
              </a:spcBef>
            </a:pPr>
            <a:r>
              <a:rPr lang="nl-NL" sz="1800" dirty="0" err="1"/>
              <a:t>fi.uu.nl</a:t>
            </a:r>
            <a:r>
              <a:rPr lang="nl-NL" sz="1800" dirty="0"/>
              <a:t>/publicaties/subsets/</a:t>
            </a:r>
            <a:r>
              <a:rPr lang="nl-NL" sz="1800" dirty="0" err="1"/>
              <a:t>lamavoc_en</a:t>
            </a:r>
            <a:endParaRPr lang="nl-NL" sz="1800" dirty="0"/>
          </a:p>
          <a:p>
            <a:pPr marL="342900" indent="-342900">
              <a:spcBef>
                <a:spcPts val="400"/>
              </a:spcBef>
            </a:pPr>
            <a:endParaRPr lang="nl-NL" sz="1800" dirty="0">
              <a:latin typeface="Calibri"/>
              <a:cs typeface="Calibri"/>
            </a:endParaRPr>
          </a:p>
        </p:txBody>
      </p:sp>
    </p:spTree>
    <p:extLst>
      <p:ext uri="{BB962C8B-B14F-4D97-AF65-F5344CB8AC3E}">
        <p14:creationId xmlns:p14="http://schemas.microsoft.com/office/powerpoint/2010/main" val="1820524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EF7C5B-1ECD-4D4F-9D60-1C5DA2C12A12}"/>
              </a:ext>
            </a:extLst>
          </p:cNvPr>
          <p:cNvSpPr>
            <a:spLocks noGrp="1"/>
          </p:cNvSpPr>
          <p:nvPr>
            <p:ph type="title" idx="4294967295"/>
          </p:nvPr>
        </p:nvSpPr>
        <p:spPr>
          <a:xfrm>
            <a:off x="107504" y="331200"/>
            <a:ext cx="8424936" cy="490861"/>
          </a:xfrm>
        </p:spPr>
        <p:txBody>
          <a:bodyPr/>
          <a:lstStyle/>
          <a:p>
            <a:endParaRPr lang="nl-NL"/>
          </a:p>
        </p:txBody>
      </p:sp>
      <p:sp>
        <p:nvSpPr>
          <p:cNvPr id="3" name="Tijdelijke aanduiding voor dianummer 2">
            <a:extLst>
              <a:ext uri="{FF2B5EF4-FFF2-40B4-BE49-F238E27FC236}">
                <a16:creationId xmlns:a16="http://schemas.microsoft.com/office/drawing/2014/main" id="{13D18378-7BB0-7442-8419-8A1DFF52FC66}"/>
              </a:ext>
            </a:extLst>
          </p:cNvPr>
          <p:cNvSpPr>
            <a:spLocks noGrp="1"/>
          </p:cNvSpPr>
          <p:nvPr>
            <p:ph type="sldNum" sz="quarter" idx="4294967295"/>
          </p:nvPr>
        </p:nvSpPr>
        <p:spPr/>
        <p:txBody>
          <a:bodyPr/>
          <a:lstStyle/>
          <a:p>
            <a:endParaRPr lang="nl-NL" dirty="0"/>
          </a:p>
        </p:txBody>
      </p:sp>
      <p:graphicFrame>
        <p:nvGraphicFramePr>
          <p:cNvPr id="4" name="Tabel 3">
            <a:extLst>
              <a:ext uri="{FF2B5EF4-FFF2-40B4-BE49-F238E27FC236}">
                <a16:creationId xmlns:a16="http://schemas.microsoft.com/office/drawing/2014/main" id="{AA06FFEF-38BB-3E47-95F7-A30EED9EE3E1}"/>
              </a:ext>
            </a:extLst>
          </p:cNvPr>
          <p:cNvGraphicFramePr>
            <a:graphicFrameLocks noGrp="1"/>
          </p:cNvGraphicFramePr>
          <p:nvPr>
            <p:extLst>
              <p:ext uri="{D42A27DB-BD31-4B8C-83A1-F6EECF244321}">
                <p14:modId xmlns:p14="http://schemas.microsoft.com/office/powerpoint/2010/main" val="1859963010"/>
              </p:ext>
            </p:extLst>
          </p:nvPr>
        </p:nvGraphicFramePr>
        <p:xfrm>
          <a:off x="1007604" y="149707"/>
          <a:ext cx="7128791" cy="6558585"/>
        </p:xfrm>
        <a:graphic>
          <a:graphicData uri="http://schemas.openxmlformats.org/drawingml/2006/table">
            <a:tbl>
              <a:tblPr firstRow="1" firstCol="1" bandRow="1">
                <a:tableStyleId>{5C22544A-7EE6-4342-B048-85BDC9FD1C3A}</a:tableStyleId>
              </a:tblPr>
              <a:tblGrid>
                <a:gridCol w="604177">
                  <a:extLst>
                    <a:ext uri="{9D8B030D-6E8A-4147-A177-3AD203B41FA5}">
                      <a16:colId xmlns:a16="http://schemas.microsoft.com/office/drawing/2014/main" val="3637124513"/>
                    </a:ext>
                  </a:extLst>
                </a:gridCol>
                <a:gridCol w="6524614">
                  <a:extLst>
                    <a:ext uri="{9D8B030D-6E8A-4147-A177-3AD203B41FA5}">
                      <a16:colId xmlns:a16="http://schemas.microsoft.com/office/drawing/2014/main" val="4140285081"/>
                    </a:ext>
                  </a:extLst>
                </a:gridCol>
              </a:tblGrid>
              <a:tr h="218745">
                <a:tc gridSpan="2">
                  <a:txBody>
                    <a:bodyPr/>
                    <a:lstStyle/>
                    <a:p>
                      <a:r>
                        <a:rPr lang="nl-NL" sz="1200" cap="all">
                          <a:effectLst/>
                        </a:rPr>
                        <a:t>SITUATIONS</a:t>
                      </a:r>
                      <a:endParaRPr lang="nl-N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nl-NL"/>
                    </a:p>
                  </a:txBody>
                  <a:tcPr/>
                </a:tc>
                <a:extLst>
                  <a:ext uri="{0D108BD9-81ED-4DB2-BD59-A6C34878D82A}">
                    <a16:rowId xmlns:a16="http://schemas.microsoft.com/office/drawing/2014/main" val="523585934"/>
                  </a:ext>
                </a:extLst>
              </a:tr>
              <a:tr h="1749959">
                <a:tc>
                  <a:txBody>
                    <a:bodyPr/>
                    <a:lstStyle/>
                    <a:p>
                      <a:r>
                        <a:rPr lang="en-GB" sz="1200" cap="all">
                          <a:effectLst/>
                        </a:rPr>
                        <a:t>A</a:t>
                      </a:r>
                      <a:endParaRPr lang="nl-N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600" b="1" dirty="0" err="1">
                          <a:effectLst/>
                        </a:rPr>
                        <a:t>Tyre</a:t>
                      </a:r>
                      <a:r>
                        <a:rPr lang="en-US" sz="1600" b="1" dirty="0">
                          <a:effectLst/>
                        </a:rPr>
                        <a:t> pressure</a:t>
                      </a:r>
                      <a:endParaRPr lang="nl-NL" sz="1600" b="1" dirty="0">
                        <a:effectLst/>
                      </a:endParaRPr>
                    </a:p>
                    <a:p>
                      <a:r>
                        <a:rPr lang="en-US" sz="1600" dirty="0">
                          <a:effectLst/>
                        </a:rPr>
                        <a:t>The context of tire pressure is introduced. Students study a large table with data on tire pressure. Next they do an activity in which they act as junior assistants working at a gas station explaining to customers how they can find the correct tire pressure for their car form the table at the gas station. The product is a script which can be used for a video-clip, a podcast or an acted out role-play. </a:t>
                      </a:r>
                      <a:endParaRPr lang="nl-NL" sz="1600" dirty="0">
                        <a:effectLst/>
                      </a:endParaRPr>
                    </a:p>
                    <a:p>
                      <a:r>
                        <a:rPr lang="en-US" sz="1600" dirty="0">
                          <a:effectLst/>
                        </a:rPr>
                        <a:t> </a:t>
                      </a:r>
                      <a:endParaRPr lang="nl-NL"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52350252"/>
                  </a:ext>
                </a:extLst>
              </a:tr>
              <a:tr h="2406193">
                <a:tc>
                  <a:txBody>
                    <a:bodyPr/>
                    <a:lstStyle/>
                    <a:p>
                      <a:r>
                        <a:rPr lang="en-GB" sz="1200" cap="all">
                          <a:effectLst/>
                        </a:rPr>
                        <a:t>B</a:t>
                      </a:r>
                      <a:endParaRPr lang="nl-N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600" b="1" dirty="0">
                          <a:effectLst/>
                        </a:rPr>
                        <a:t>Growth diagrams</a:t>
                      </a:r>
                      <a:endParaRPr lang="nl-NL" sz="1600" b="1" dirty="0">
                        <a:effectLst/>
                      </a:endParaRPr>
                    </a:p>
                    <a:p>
                      <a:r>
                        <a:rPr lang="en-US" sz="1600" dirty="0">
                          <a:effectLst/>
                        </a:rPr>
                        <a:t>A growth chart is used to follow a child's growth over time, for health purposes. Another presentation mode is the table, where you see the weight (and length) of a child every month. The weights of three babies have been recorded every month from their day of birth on. Look at the data in the table. What can you tell about these babies? The students are asked to fulfill the vocational task to advice parents about the growth of their babies. With audio recording of the actual conversations about the growth charts both students and teacher get feedback what the actual role is of the 'language of mathematics'. </a:t>
                      </a:r>
                      <a:endParaRPr lang="nl-NL" sz="1600" dirty="0">
                        <a:effectLst/>
                      </a:endParaRPr>
                    </a:p>
                    <a:p>
                      <a:r>
                        <a:rPr lang="en-US" sz="1600" dirty="0">
                          <a:effectLst/>
                        </a:rPr>
                        <a:t> </a:t>
                      </a:r>
                      <a:endParaRPr lang="nl-NL"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172433"/>
                  </a:ext>
                </a:extLst>
              </a:tr>
              <a:tr h="1531215">
                <a:tc>
                  <a:txBody>
                    <a:bodyPr/>
                    <a:lstStyle/>
                    <a:p>
                      <a:r>
                        <a:rPr lang="en-GB" sz="1200" cap="all">
                          <a:effectLst/>
                        </a:rPr>
                        <a:t>C</a:t>
                      </a:r>
                      <a:endParaRPr lang="nl-N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600" b="1" dirty="0">
                          <a:effectLst/>
                        </a:rPr>
                        <a:t>Travel information</a:t>
                      </a:r>
                      <a:endParaRPr lang="nl-NL" sz="1600" b="1" dirty="0">
                        <a:effectLst/>
                      </a:endParaRPr>
                    </a:p>
                    <a:p>
                      <a:r>
                        <a:rPr lang="en-US" sz="1600" dirty="0">
                          <a:effectLst/>
                        </a:rPr>
                        <a:t>In using public transport you need knowledge and skills about online information in order to make a plan for your travel. Information is shown in tables most of the times. In this situation you are asked to help elderly people, both interactively and by writing a manual (for your internship at a local government; the manual can also be a short video). You work in pairs or with three students.</a:t>
                      </a:r>
                      <a:endParaRPr lang="nl-NL"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45625605"/>
                  </a:ext>
                </a:extLst>
              </a:tr>
            </a:tbl>
          </a:graphicData>
        </a:graphic>
      </p:graphicFrame>
    </p:spTree>
    <p:extLst>
      <p:ext uri="{BB962C8B-B14F-4D97-AF65-F5344CB8AC3E}">
        <p14:creationId xmlns:p14="http://schemas.microsoft.com/office/powerpoint/2010/main" val="1507410166"/>
      </p:ext>
    </p:extLst>
  </p:cSld>
  <p:clrMapOvr>
    <a:masterClrMapping/>
  </p:clrMapOvr>
</p:sld>
</file>

<file path=ppt/theme/theme1.xml><?xml version="1.0" encoding="utf-8"?>
<a:theme xmlns:a="http://schemas.openxmlformats.org/drawingml/2006/main" name="Folien_DZLM_2017">
  <a:themeElements>
    <a:clrScheme name="Benutzerdefiniert 2">
      <a:dk1>
        <a:sysClr val="windowText" lastClr="000000"/>
      </a:dk1>
      <a:lt1>
        <a:sysClr val="window" lastClr="FFFFFF"/>
      </a:lt1>
      <a:dk2>
        <a:srgbClr val="327A86"/>
      </a:dk2>
      <a:lt2>
        <a:srgbClr val="CDB987"/>
      </a:lt2>
      <a:accent1>
        <a:srgbClr val="327A86"/>
      </a:accent1>
      <a:accent2>
        <a:srgbClr val="F8B44F"/>
      </a:accent2>
      <a:accent3>
        <a:srgbClr val="737373"/>
      </a:accent3>
      <a:accent4>
        <a:srgbClr val="CDB987"/>
      </a:accent4>
      <a:accent5>
        <a:srgbClr val="000000"/>
      </a:accent5>
      <a:accent6>
        <a:srgbClr val="FFFFFF"/>
      </a:accent6>
      <a:hlink>
        <a:srgbClr val="327A86"/>
      </a:hlink>
      <a:folHlink>
        <a:srgbClr val="327A86"/>
      </a:folHlink>
    </a:clrScheme>
    <a:fontScheme name="Leere Prä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000" b="0" i="0" u="none" strike="noStrike" cap="none" normalizeH="0" baseline="0" dirty="0" err="1" smtClean="0">
            <a:ln>
              <a:noFill/>
            </a:ln>
            <a:solidFill>
              <a:schemeClr val="tx1"/>
            </a:solidFill>
            <a:effectLst/>
            <a:latin typeface="Calibri" panose="020F050202020403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txDef>
      <a:spPr>
        <a:noFill/>
      </a:spPr>
      <a:bodyPr wrap="square" rtlCol="0">
        <a:spAutoFit/>
      </a:bodyPr>
      <a:lstStyle>
        <a:defPPr marL="342900" indent="-342900">
          <a:spcBef>
            <a:spcPts val="400"/>
          </a:spcBef>
          <a:defRPr sz="1800" dirty="0">
            <a:latin typeface="Calibri"/>
            <a:cs typeface="Calibri"/>
          </a:defRPr>
        </a:defPPr>
      </a:lstStyle>
    </a:tx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ZLM_Juni2015 _Präsentation_Vorlage.potx" id="{4403B78A-53FD-4E46-8F0C-8727F1696680}" vid="{EE17F2D2-6447-4ED2-A9F9-03F57224F0B6}"/>
    </a:ext>
  </a:extLst>
</a:theme>
</file>

<file path=ppt/theme/theme2.xml><?xml version="1.0" encoding="utf-8"?>
<a:theme xmlns:a="http://schemas.openxmlformats.org/drawingml/2006/main" name="FortbildnerFolien_DZLM 2017">
  <a:themeElements>
    <a:clrScheme name="Benutzerdefiniert ">
      <a:dk1>
        <a:sysClr val="windowText" lastClr="000000"/>
      </a:dk1>
      <a:lt1>
        <a:sysClr val="window" lastClr="FFFFFF"/>
      </a:lt1>
      <a:dk2>
        <a:srgbClr val="327A86"/>
      </a:dk2>
      <a:lt2>
        <a:srgbClr val="CDB987"/>
      </a:lt2>
      <a:accent1>
        <a:srgbClr val="327A86"/>
      </a:accent1>
      <a:accent2>
        <a:srgbClr val="F8B44F"/>
      </a:accent2>
      <a:accent3>
        <a:srgbClr val="737373"/>
      </a:accent3>
      <a:accent4>
        <a:srgbClr val="CDB987"/>
      </a:accent4>
      <a:accent5>
        <a:srgbClr val="000000"/>
      </a:accent5>
      <a:accent6>
        <a:srgbClr val="FFFFFF"/>
      </a:accent6>
      <a:hlink>
        <a:srgbClr val="327A86"/>
      </a:hlink>
      <a:folHlink>
        <a:srgbClr val="327A80"/>
      </a:folHlink>
    </a:clrScheme>
    <a:fontScheme name="Leere Prä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000" b="0" i="0" u="none" strike="noStrike" cap="none" normalizeH="0" baseline="0" dirty="0" err="1" smtClean="0">
            <a:ln>
              <a:noFill/>
            </a:ln>
            <a:solidFill>
              <a:schemeClr val="tx1"/>
            </a:solidFill>
            <a:effectLst/>
            <a:latin typeface="Calibri" panose="020F050202020403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txDef>
      <a:spPr>
        <a:noFill/>
      </a:spPr>
      <a:bodyPr wrap="square" rtlCol="0">
        <a:spAutoFit/>
      </a:bodyPr>
      <a:lstStyle>
        <a:defPPr>
          <a:defRPr sz="2000" dirty="0">
            <a:latin typeface="Calibri" panose="020F0502020204030204" pitchFamily="34" charset="0"/>
          </a:defRPr>
        </a:defPPr>
      </a:lstStyle>
    </a:tx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ZLM_Juni2015 _Präsentation_Vorlage.potx" id="{4403B78A-53FD-4E46-8F0C-8727F1696680}" vid="{EE17F2D2-6447-4ED2-A9F9-03F57224F0B6}"/>
    </a:ext>
  </a:ext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2883</TotalTime>
  <Words>2061</Words>
  <Application>Microsoft Macintosh PowerPoint</Application>
  <PresentationFormat>Diavoorstelling (4:3)</PresentationFormat>
  <Paragraphs>252</Paragraphs>
  <Slides>25</Slides>
  <Notes>20</Notes>
  <HiddenSlides>0</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25</vt:i4>
      </vt:variant>
    </vt:vector>
  </HeadingPairs>
  <TitlesOfParts>
    <vt:vector size="34" baseType="lpstr">
      <vt:lpstr>Arial</vt:lpstr>
      <vt:lpstr>Bradley Hand</vt:lpstr>
      <vt:lpstr>Calibri</vt:lpstr>
      <vt:lpstr>Calibri Normal</vt:lpstr>
      <vt:lpstr>Lucida Handwriting</vt:lpstr>
      <vt:lpstr>Times New Roman</vt:lpstr>
      <vt:lpstr>Wingdings</vt:lpstr>
      <vt:lpstr>Folien_DZLM_2017</vt:lpstr>
      <vt:lpstr>FortbildnerFolien_DZLM 2017</vt:lpstr>
      <vt:lpstr>Professional development  Language of tables and graphs Session 3 (of 3)</vt:lpstr>
      <vt:lpstr>To start with ....... </vt:lpstr>
      <vt:lpstr>Program</vt:lpstr>
      <vt:lpstr>Homework</vt:lpstr>
      <vt:lpstr>Sharing findings</vt:lpstr>
      <vt:lpstr>Communicative practices with (vocational) graph &amp; tables</vt:lpstr>
      <vt:lpstr>Program</vt:lpstr>
      <vt:lpstr>Three communicative situations on graphs/tables</vt:lpstr>
      <vt:lpstr>PowerPoint-presentatie</vt:lpstr>
      <vt:lpstr>Three communicative core tasks</vt:lpstr>
      <vt:lpstr>Program</vt:lpstr>
      <vt:lpstr>Sharing experiences</vt:lpstr>
      <vt:lpstr>Program</vt:lpstr>
      <vt:lpstr>Tire pressure - an example</vt:lpstr>
      <vt:lpstr>Table</vt:lpstr>
      <vt:lpstr>Analyse student work</vt:lpstr>
      <vt:lpstr>Sharing findings</vt:lpstr>
      <vt:lpstr>Group 1</vt:lpstr>
      <vt:lpstr>Group 2</vt:lpstr>
      <vt:lpstr>Group 3</vt:lpstr>
      <vt:lpstr>Evaluation</vt:lpstr>
      <vt:lpstr>Program</vt:lpstr>
      <vt:lpstr>Evaluation of the pd course</vt:lpstr>
      <vt:lpstr>What is relevant in language-responsive math classrooms?</vt:lpstr>
      <vt:lpstr>Jobs for teachers in language-responsive math classrooms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 development  Language of tables and graphs Session 3 (of 3)</dc:title>
  <dc:creator>Wijers, M.M. (Monica)</dc:creator>
  <cp:lastModifiedBy>Wijers, M.M. (Monica)</cp:lastModifiedBy>
  <cp:revision>20</cp:revision>
  <dcterms:created xsi:type="dcterms:W3CDTF">2020-08-26T13:31:32Z</dcterms:created>
  <dcterms:modified xsi:type="dcterms:W3CDTF">2020-08-28T13:35:23Z</dcterms:modified>
</cp:coreProperties>
</file>