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1" r:id="rId4"/>
    <p:sldId id="262" r:id="rId5"/>
    <p:sldId id="266" r:id="rId6"/>
    <p:sldId id="278" r:id="rId7"/>
    <p:sldId id="263" r:id="rId8"/>
    <p:sldId id="258" r:id="rId9"/>
    <p:sldId id="268" r:id="rId10"/>
    <p:sldId id="277" r:id="rId11"/>
    <p:sldId id="260" r:id="rId12"/>
    <p:sldId id="273" r:id="rId13"/>
    <p:sldId id="275" r:id="rId14"/>
    <p:sldId id="276" r:id="rId15"/>
    <p:sldId id="269" r:id="rId16"/>
    <p:sldId id="271" r:id="rId17"/>
    <p:sldId id="270" r:id="rId18"/>
    <p:sldId id="272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7574" autoAdjust="0"/>
  </p:normalViewPr>
  <p:slideViewPr>
    <p:cSldViewPr snapToGrid="0">
      <p:cViewPr varScale="1">
        <p:scale>
          <a:sx n="70" d="100"/>
          <a:sy n="70" d="100"/>
        </p:scale>
        <p:origin x="-13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48" d="100"/>
          <a:sy n="148" d="100"/>
        </p:scale>
        <p:origin x="40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6B48-27B7-C941-957E-33C50D7FDA0D}" type="datetimeFigureOut">
              <a:t>11-3-2016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02134-22F7-0F48-AEDC-A4258A25AB6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8701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E4EF4-8948-42A9-868A-1FD9FAB5793C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50340-B81A-4C3A-B78C-B285009012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249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Ronald vertelt iets over de werkwijze:</a:t>
            </a:r>
          </a:p>
          <a:p>
            <a:pPr marL="171450" indent="-171450">
              <a:buFontTx/>
              <a:buChar char="-"/>
            </a:pPr>
            <a:r>
              <a:rPr lang="nl-NL" dirty="0" smtClean="0"/>
              <a:t>Zoeken naar thema dat aanleiding geeft om onderzoekend te leren</a:t>
            </a:r>
          </a:p>
          <a:p>
            <a:pPr marL="171450" indent="-171450">
              <a:buFontTx/>
              <a:buChar char="-"/>
            </a:pPr>
            <a:r>
              <a:rPr lang="nl-NL" dirty="0" smtClean="0"/>
              <a:t>Anders</a:t>
            </a:r>
            <a:r>
              <a:rPr lang="nl-NL" baseline="0" dirty="0" smtClean="0"/>
              <a:t> dan de voorafgaande jaren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ZPD van leraren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Met een schuine blik naar de opbrengst van de evaluatie / maar ons niet laten verleiden om uit te komen bij bekende onderwerpen</a:t>
            </a:r>
          </a:p>
          <a:p>
            <a:pPr marL="171450" indent="-171450">
              <a:buFontTx/>
              <a:buChar char="-"/>
            </a:pPr>
            <a:endParaRPr lang="nl-NL" baseline="0" dirty="0" smtClean="0"/>
          </a:p>
          <a:p>
            <a:r>
              <a:rPr lang="nl-NL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Vincent,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11 maart organiseren we weer een werkgroep over de Grote Rekendag van het komende jaar, in dit geval 2017. Ik stel voor dat ik het begin doe – zie bijlage, t/m groep 3-4. Wil jij: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dia’s voor groep 5-6-7-8 invullen,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het geheel eventueel in het format van de UU zetten (heb even geen template bij de hand).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 denk dat het goed is om een van de activiteiten echt met de deelnemers te doen. Dat mag van mij een activiteit zijn voor groep 1-2 (als op de dia), maar in ieder geval ook eentje van groep 5-8. Denk jij daar even over mee?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Groet,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sk-SK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Ronald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0340-B81A-4C3A-B78C-B2850090129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75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Werktitel</a:t>
            </a:r>
          </a:p>
          <a:p>
            <a:r>
              <a:rPr lang="nl-NL" dirty="0" smtClean="0"/>
              <a:t>greep</a:t>
            </a:r>
            <a:r>
              <a:rPr lang="nl-NL" baseline="0" dirty="0" smtClean="0"/>
              <a:t> opde wereld om je heen!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0340-B81A-4C3A-B78C-B2850090129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785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0340-B81A-4C3A-B78C-B2850090129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365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50340-B81A-4C3A-B78C-B2850090129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36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28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0892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31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06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Wolk 9"/>
          <p:cNvSpPr/>
          <p:nvPr userDrawn="1"/>
        </p:nvSpPr>
        <p:spPr>
          <a:xfrm>
            <a:off x="8969433" y="665018"/>
            <a:ext cx="2593571" cy="231925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chemeClr val="tx1"/>
                </a:solidFill>
              </a:rPr>
              <a:t>brain</a:t>
            </a:r>
          </a:p>
          <a:p>
            <a:pPr algn="ctr"/>
            <a:r>
              <a:rPr lang="nl-NL" sz="3200" b="1">
                <a:solidFill>
                  <a:schemeClr val="tx1"/>
                </a:solidFill>
              </a:rPr>
              <a:t>storm</a:t>
            </a:r>
          </a:p>
        </p:txBody>
      </p:sp>
    </p:spTree>
    <p:extLst>
      <p:ext uri="{BB962C8B-B14F-4D97-AF65-F5344CB8AC3E}">
        <p14:creationId xmlns:p14="http://schemas.microsoft.com/office/powerpoint/2010/main" val="371044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400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03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89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28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90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17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2CE99-85B7-4F13-B6A3-EC3761304FA2}" type="datetimeFigureOut">
              <a:rPr lang="nl-NL" smtClean="0"/>
              <a:t>11-3-2016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EAC1-AD72-48DE-A708-0AF9FD0D84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228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fi.uu.nl/publicaties/subsets/groterekenda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weg naar 2017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77352"/>
          </a:xfrm>
        </p:spPr>
        <p:txBody>
          <a:bodyPr/>
          <a:lstStyle/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Vincent Jonker</a:t>
            </a: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Ronald Keijzer</a:t>
            </a: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info@groterekendag.nl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4" y="5433320"/>
            <a:ext cx="2273085" cy="14246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29746"/>
            <a:ext cx="2541721" cy="132825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75" y="399418"/>
            <a:ext cx="8742049" cy="12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817" y="-1286360"/>
            <a:ext cx="12341817" cy="92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Groep 7 en 8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Ontwerp een vakantiepark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/>
              <a:t>Referentiematen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28789" y="764088"/>
            <a:ext cx="6025020" cy="36951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3954050" y="1903956"/>
            <a:ext cx="1340284" cy="243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4250511" y="2937539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>
                <a:solidFill>
                  <a:schemeClr val="bg1"/>
                </a:solidFill>
              </a:rPr>
              <a:t>Bed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914389" y="4803916"/>
            <a:ext cx="3345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Hoe groot is deze kamer? </a:t>
            </a:r>
          </a:p>
          <a:p>
            <a:r>
              <a:rPr lang="nl-NL"/>
              <a:t>Is dat groot?</a:t>
            </a:r>
          </a:p>
          <a:p>
            <a:r>
              <a:rPr lang="nl-NL"/>
              <a:t>Hoe groot is je eigen slaapkamer?</a:t>
            </a:r>
          </a:p>
        </p:txBody>
      </p:sp>
    </p:spTree>
    <p:extLst>
      <p:ext uri="{BB962C8B-B14F-4D97-AF65-F5344CB8AC3E}">
        <p14:creationId xmlns:p14="http://schemas.microsoft.com/office/powerpoint/2010/main" val="19927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Ontwerp je eigen vakantie-huisje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Zes personen</a:t>
            </a:r>
          </a:p>
          <a:p>
            <a:endParaRPr lang="nl-NL"/>
          </a:p>
          <a:p>
            <a:r>
              <a:rPr lang="nl-NL"/>
              <a:t>Teken de plattegrond</a:t>
            </a:r>
          </a:p>
          <a:p>
            <a:endParaRPr lang="nl-NL"/>
          </a:p>
          <a:p>
            <a:endParaRPr lang="nl-NL"/>
          </a:p>
          <a:p>
            <a:r>
              <a:rPr lang="nl-NL"/>
              <a:t>Binnen 10 minuten: wat is de ideale grond-oppervlakte van een vakantie-huisje (incl. de omliggende tuin)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61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rot="16200000">
            <a:off x="5253032" y="1984683"/>
            <a:ext cx="5627682" cy="3394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 rot="16200000">
            <a:off x="1592847" y="1984683"/>
            <a:ext cx="5627682" cy="3394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960895" y="319405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Flap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0730218" y="320254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Flap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31905" y="4057971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4 kinderen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0609465" y="4061233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4 kinderen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317954" y="4242637"/>
            <a:ext cx="1542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entree</a:t>
            </a:r>
          </a:p>
          <a:p>
            <a:r>
              <a:rPr lang="nl-NL"/>
              <a:t>receptie</a:t>
            </a:r>
          </a:p>
          <a:p>
            <a:r>
              <a:rPr lang="nl-NL"/>
              <a:t>parkeerterrein</a:t>
            </a:r>
          </a:p>
          <a:p>
            <a:r>
              <a:rPr lang="nl-NL"/>
              <a:t>afval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7295604" y="1822320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vakantie-huisjes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562322" y="4777307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tenten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862452" y="1805508"/>
            <a:ext cx="1153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restaurant</a:t>
            </a:r>
          </a:p>
          <a:p>
            <a:r>
              <a:rPr lang="nl-NL"/>
              <a:t>winkel</a:t>
            </a:r>
          </a:p>
          <a:p>
            <a:r>
              <a:rPr lang="nl-NL"/>
              <a:t>zwembad</a:t>
            </a:r>
          </a:p>
          <a:p>
            <a:r>
              <a:rPr lang="nl-NL"/>
              <a:t>sanitair</a:t>
            </a:r>
          </a:p>
        </p:txBody>
      </p:sp>
      <p:sp>
        <p:nvSpPr>
          <p:cNvPr id="15" name="Rechthoek 14"/>
          <p:cNvSpPr/>
          <p:nvPr/>
        </p:nvSpPr>
        <p:spPr>
          <a:xfrm>
            <a:off x="2944678" y="1012511"/>
            <a:ext cx="2971922" cy="253660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/>
          <p:cNvSpPr/>
          <p:nvPr/>
        </p:nvSpPr>
        <p:spPr>
          <a:xfrm>
            <a:off x="2897396" y="3754049"/>
            <a:ext cx="2971922" cy="253660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6580912" y="1026784"/>
            <a:ext cx="2971922" cy="253660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/>
        </p:nvSpPr>
        <p:spPr>
          <a:xfrm>
            <a:off x="6580912" y="3722264"/>
            <a:ext cx="2971922" cy="253660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4830541" y="271570"/>
            <a:ext cx="30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twee flappen = 1 vakantiepark</a:t>
            </a:r>
          </a:p>
        </p:txBody>
      </p:sp>
    </p:spTree>
    <p:extLst>
      <p:ext uri="{BB962C8B-B14F-4D97-AF65-F5344CB8AC3E}">
        <p14:creationId xmlns:p14="http://schemas.microsoft.com/office/powerpoint/2010/main" val="41443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55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Tot slot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957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Scholen die met het ontwerp willen helpen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Een keer uitproberen</a:t>
            </a:r>
          </a:p>
          <a:p>
            <a:r>
              <a:rPr lang="nl-NL"/>
              <a:t>Brainstormen over hoe het beter kan</a:t>
            </a:r>
          </a:p>
        </p:txBody>
      </p:sp>
    </p:spTree>
    <p:extLst>
      <p:ext uri="{BB962C8B-B14F-4D97-AF65-F5344CB8AC3E}">
        <p14:creationId xmlns:p14="http://schemas.microsoft.com/office/powerpoint/2010/main" val="863813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www.groterekendag.nl</a:t>
            </a:r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544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89822" y="1432192"/>
            <a:ext cx="93643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Ruimte</a:t>
            </a:r>
          </a:p>
          <a:p>
            <a:pPr algn="ctr"/>
            <a:r>
              <a:rPr lang="nl-NL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creëren</a:t>
            </a:r>
          </a:p>
        </p:txBody>
      </p:sp>
    </p:spTree>
    <p:extLst>
      <p:ext uri="{BB962C8B-B14F-4D97-AF65-F5344CB8AC3E}">
        <p14:creationId xmlns:p14="http://schemas.microsoft.com/office/powerpoint/2010/main" val="40695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Achtergronden Grote </a:t>
            </a:r>
            <a:r>
              <a:rPr lang="nl-NL" dirty="0" err="1"/>
              <a:t>Rekendag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Groep 1 en 2 – De </a:t>
            </a:r>
            <a:r>
              <a:rPr lang="nl-NL"/>
              <a:t>ruimte </a:t>
            </a:r>
            <a:r>
              <a:rPr lang="nl-NL" smtClean="0"/>
              <a:t>verkennen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Groep 7 en 8 – De ruimte indelen</a:t>
            </a:r>
          </a:p>
        </p:txBody>
      </p:sp>
    </p:spTree>
    <p:extLst>
      <p:ext uri="{BB962C8B-B14F-4D97-AF65-F5344CB8AC3E}">
        <p14:creationId xmlns:p14="http://schemas.microsoft.com/office/powerpoint/2010/main" val="5873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Achtergrond Grote Rekendag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08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Wat is het precies?</a:t>
            </a:r>
          </a:p>
          <a:p>
            <a:r>
              <a:rPr lang="nl-NL"/>
              <a:t>Wat willen we er mee?</a:t>
            </a:r>
          </a:p>
          <a:p>
            <a:r>
              <a:rPr lang="nl-NL"/>
              <a:t>Waarom nu al nadenken over de Grote Rekendag 2017?</a:t>
            </a:r>
          </a:p>
          <a:p>
            <a:endParaRPr lang="nl-NL"/>
          </a:p>
          <a:p>
            <a:endParaRPr lang="nl-NL"/>
          </a:p>
          <a:p>
            <a:r>
              <a:rPr lang="nl-NL"/>
              <a:t>In 2017 op zoek naar de relatie tussen rekenen en</a:t>
            </a:r>
            <a:br>
              <a:rPr lang="nl-NL"/>
            </a:br>
            <a:r>
              <a:rPr lang="nl-NL"/>
              <a:t>'onderzoekend en ontwerpend leren'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44" y="5424407"/>
            <a:ext cx="1861655" cy="13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0"/>
            <a:ext cx="9381236" cy="6428421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4206240" y="6620256"/>
            <a:ext cx="471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www.fi.uu.nl/publicaties/subsets/groterekendag</a:t>
            </a:r>
          </a:p>
        </p:txBody>
      </p:sp>
    </p:spTree>
    <p:extLst>
      <p:ext uri="{BB962C8B-B14F-4D97-AF65-F5344CB8AC3E}">
        <p14:creationId xmlns:p14="http://schemas.microsoft.com/office/powerpoint/2010/main" val="15115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Ruimte verkennen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groep 1 en 2</a:t>
            </a:r>
          </a:p>
        </p:txBody>
      </p:sp>
    </p:spTree>
    <p:extLst>
      <p:ext uri="{BB962C8B-B14F-4D97-AF65-F5344CB8AC3E}">
        <p14:creationId xmlns:p14="http://schemas.microsoft.com/office/powerpoint/2010/main" val="462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Groep 1 en 2 - De ruimte verkennen</a:t>
            </a:r>
            <a:endParaRPr lang="nl-NL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zo lang</a:t>
            </a:r>
          </a:p>
          <a:p>
            <a:pPr lvl="1"/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 naast iets of iemand staan dat/die net zo lang is als jij, als je hand, als je …</a:t>
            </a: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Doorgeven</a:t>
            </a:r>
          </a:p>
          <a:p>
            <a:pPr lvl="1"/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Pak ‘denkbeeldig’ iets heel zwaars uit het lokaal en geef dat aan…</a:t>
            </a: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bouwhoek</a:t>
            </a: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Bouwen met Lego</a:t>
            </a: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Dierenhokken in het speellokaal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Ruimte indelen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groep 7 en 8</a:t>
            </a:r>
          </a:p>
        </p:txBody>
      </p:sp>
    </p:spTree>
    <p:extLst>
      <p:ext uri="{BB962C8B-B14F-4D97-AF65-F5344CB8AC3E}">
        <p14:creationId xmlns:p14="http://schemas.microsoft.com/office/powerpoint/2010/main" val="3625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292</Words>
  <Application>Microsoft Office PowerPoint</Application>
  <PresentationFormat>Aangepast</PresentationFormat>
  <Paragraphs>91</Paragraphs>
  <Slides>18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Kantoorthema</vt:lpstr>
      <vt:lpstr>Op weg naar 2017</vt:lpstr>
      <vt:lpstr>PowerPoint-presentatie</vt:lpstr>
      <vt:lpstr>Programma</vt:lpstr>
      <vt:lpstr>Achtergrond Grote Rekendag</vt:lpstr>
      <vt:lpstr>PowerPoint-presentatie</vt:lpstr>
      <vt:lpstr>PowerPoint-presentatie</vt:lpstr>
      <vt:lpstr>Ruimte verkennen</vt:lpstr>
      <vt:lpstr>Groep 1 en 2 - De ruimte verkennen</vt:lpstr>
      <vt:lpstr>Ruimte indelen</vt:lpstr>
      <vt:lpstr>PowerPoint-presentatie</vt:lpstr>
      <vt:lpstr>Groep 7 en 8</vt:lpstr>
      <vt:lpstr>PowerPoint-presentatie</vt:lpstr>
      <vt:lpstr>Ontwerp je eigen vakantie-huisje</vt:lpstr>
      <vt:lpstr>PowerPoint-presentatie</vt:lpstr>
      <vt:lpstr>PowerPoint-presentatie</vt:lpstr>
      <vt:lpstr>Tot slot</vt:lpstr>
      <vt:lpstr>Scholen die met het ontwerp willen helpen</vt:lpstr>
      <vt:lpstr>PowerPoint-presentatie</vt:lpstr>
    </vt:vector>
  </TitlesOfParts>
  <Company>Hogeschool iPabo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weg naar de Grote Rekendag 2017</dc:title>
  <dc:creator>Ronald  Keijzer</dc:creator>
  <cp:lastModifiedBy>Ronald Keijzer</cp:lastModifiedBy>
  <cp:revision>16</cp:revision>
  <dcterms:created xsi:type="dcterms:W3CDTF">2016-02-24T13:37:59Z</dcterms:created>
  <dcterms:modified xsi:type="dcterms:W3CDTF">2016-03-11T13:41:29Z</dcterms:modified>
</cp:coreProperties>
</file>