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77" autoAdjust="0"/>
  </p:normalViewPr>
  <p:slideViewPr>
    <p:cSldViewPr snapToGrid="0">
      <p:cViewPr>
        <p:scale>
          <a:sx n="125" d="100"/>
          <a:sy n="125" d="100"/>
        </p:scale>
        <p:origin x="-3344" y="-10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4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48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1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43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91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52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35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3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1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48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0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69B5-8A5C-4251-A981-B73279725F4A}" type="datetimeFigureOut">
              <a:rPr lang="nl-NL" smtClean="0"/>
              <a:t>22-11-16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5EBCC-5548-426D-B775-E1C627A5D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27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jpeg"/><Relationship Id="rId14" Type="http://schemas.openxmlformats.org/officeDocument/2006/relationships/image" Target="../media/image19.png"/><Relationship Id="rId15" Type="http://schemas.openxmlformats.org/officeDocument/2006/relationships/image" Target="../media/image20.gif"/><Relationship Id="rId16" Type="http://schemas.openxmlformats.org/officeDocument/2006/relationships/image" Target="../media/image4.emf"/><Relationship Id="rId17" Type="http://schemas.openxmlformats.org/officeDocument/2006/relationships/image" Target="../media/image2.emf"/><Relationship Id="rId18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365125"/>
            <a:ext cx="12269893" cy="4520142"/>
          </a:xfrm>
        </p:spPr>
        <p:txBody>
          <a:bodyPr>
            <a:noAutofit/>
          </a:bodyPr>
          <a:lstStyle/>
          <a:p>
            <a:r>
              <a:rPr lang="nl-NL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Welke </a:t>
            </a:r>
            <a:r>
              <a:rPr lang="nl-NL" sz="7000" dirty="0">
                <a:latin typeface="Arial" panose="020B0604020202020204" pitchFamily="34" charset="0"/>
                <a:cs typeface="Arial" panose="020B0604020202020204" pitchFamily="34" charset="0"/>
              </a:rPr>
              <a:t>getallen horen </a:t>
            </a:r>
            <a:r>
              <a:rPr lang="nl-NL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NL" sz="7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</a:t>
            </a:r>
            <a:r>
              <a:rPr lang="nl-NL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7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853440"/>
          </a:xfrm>
        </p:spPr>
        <p:txBody>
          <a:bodyPr/>
          <a:lstStyle/>
          <a:p>
            <a:pPr algn="ctr"/>
            <a:r>
              <a:rPr lang="nl-NL" dirty="0" smtClean="0"/>
              <a:t>Hoeveel tenen en vingers heb je?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1" y="1493520"/>
            <a:ext cx="5797974" cy="434848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3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7360"/>
            <a:ext cx="10515600" cy="894080"/>
          </a:xfrm>
        </p:spPr>
        <p:txBody>
          <a:bodyPr/>
          <a:lstStyle/>
          <a:p>
            <a:pPr algn="ctr"/>
            <a:r>
              <a:rPr lang="nl-NL" dirty="0" smtClean="0"/>
              <a:t>Op welk huisnummer woon jij?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20" y="1365568"/>
            <a:ext cx="6075206" cy="45625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3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 rot="1398495">
            <a:off x="7370579" y="2304898"/>
            <a:ext cx="435371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kleren aan weeg ik ………. kilogram.</a:t>
            </a:r>
          </a:p>
        </p:txBody>
      </p:sp>
      <p:sp>
        <p:nvSpPr>
          <p:cNvPr id="3" name="Rechthoek 2"/>
          <p:cNvSpPr/>
          <p:nvPr/>
        </p:nvSpPr>
        <p:spPr>
          <a:xfrm rot="20417901">
            <a:off x="8795929" y="4411917"/>
            <a:ext cx="29930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geboortejaar is ………. </a:t>
            </a:r>
          </a:p>
        </p:txBody>
      </p:sp>
      <p:sp>
        <p:nvSpPr>
          <p:cNvPr id="4" name="Rechthoek 3"/>
          <p:cNvSpPr/>
          <p:nvPr/>
        </p:nvSpPr>
        <p:spPr>
          <a:xfrm rot="200650">
            <a:off x="8381798" y="624355"/>
            <a:ext cx="2816925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geluksgetal is ………..</a:t>
            </a:r>
          </a:p>
        </p:txBody>
      </p:sp>
      <p:sp>
        <p:nvSpPr>
          <p:cNvPr id="5" name="Rechthoek 4"/>
          <p:cNvSpPr/>
          <p:nvPr/>
        </p:nvSpPr>
        <p:spPr>
          <a:xfrm rot="21300000">
            <a:off x="245072" y="530997"/>
            <a:ext cx="32984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langste haar is ………. </a:t>
            </a:r>
            <a:r>
              <a:rPr lang="nl-N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cm.</a:t>
            </a:r>
            <a:endParaRPr lang="nl-NL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hthoek 5"/>
          <p:cNvSpPr/>
          <p:nvPr/>
        </p:nvSpPr>
        <p:spPr>
          <a:xfrm rot="287555">
            <a:off x="2911570" y="5361672"/>
            <a:ext cx="760218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ik in bed lig, zweef  ik ongeveer ………. centimeter boven de vloer.</a:t>
            </a:r>
          </a:p>
        </p:txBody>
      </p:sp>
      <p:sp>
        <p:nvSpPr>
          <p:cNvPr id="7" name="Rechthoek 6"/>
          <p:cNvSpPr/>
          <p:nvPr/>
        </p:nvSpPr>
        <p:spPr>
          <a:xfrm rot="316855">
            <a:off x="2273184" y="1933882"/>
            <a:ext cx="578075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Teken een klok die aangeeft hoe laat je naar bed gaat.</a:t>
            </a:r>
          </a:p>
        </p:txBody>
      </p:sp>
      <p:sp>
        <p:nvSpPr>
          <p:cNvPr id="8" name="Rechthoek 7"/>
          <p:cNvSpPr/>
          <p:nvPr/>
        </p:nvSpPr>
        <p:spPr>
          <a:xfrm rot="532766">
            <a:off x="744841" y="3606974"/>
            <a:ext cx="6664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kan ………. tellen op een been staan met mijn ogen dicht.</a:t>
            </a:r>
          </a:p>
        </p:txBody>
      </p:sp>
      <p:sp>
        <p:nvSpPr>
          <p:cNvPr id="9" name="Rechthoek 8"/>
          <p:cNvSpPr/>
          <p:nvPr/>
        </p:nvSpPr>
        <p:spPr>
          <a:xfrm rot="632295">
            <a:off x="9133332" y="1831255"/>
            <a:ext cx="2900025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moeder is ………. jaar.</a:t>
            </a:r>
          </a:p>
        </p:txBody>
      </p:sp>
      <p:sp>
        <p:nvSpPr>
          <p:cNvPr id="10" name="Rechthoek 9"/>
          <p:cNvSpPr/>
          <p:nvPr/>
        </p:nvSpPr>
        <p:spPr>
          <a:xfrm rot="21131709">
            <a:off x="135479" y="4552526"/>
            <a:ext cx="5613203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heb ………. hele goede hartsvriendinnen/vrienden.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626236" y="3794036"/>
            <a:ext cx="3122201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Mijn lievelingsgetal is ………..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486410" y="2928359"/>
            <a:ext cx="4813177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mijn huis wonen ………. mensen en dieren.</a:t>
            </a:r>
          </a:p>
        </p:txBody>
      </p:sp>
      <p:sp>
        <p:nvSpPr>
          <p:cNvPr id="13" name="Rechthoek 12"/>
          <p:cNvSpPr/>
          <p:nvPr/>
        </p:nvSpPr>
        <p:spPr>
          <a:xfrm rot="21367458">
            <a:off x="2500840" y="713741"/>
            <a:ext cx="53548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lengte van mijn blote voet is ………. </a:t>
            </a:r>
            <a:r>
              <a:rPr lang="nl-NL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centimeter.</a:t>
            </a:r>
            <a:endParaRPr lang="nl-NL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072">
            <a:off x="175422" y="1127106"/>
            <a:ext cx="8588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68" y="3320788"/>
            <a:ext cx="4762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879">
            <a:off x="11248653" y="787569"/>
            <a:ext cx="57943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86">
            <a:off x="3772540" y="595457"/>
            <a:ext cx="7445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322">
            <a:off x="1323014" y="3952998"/>
            <a:ext cx="774259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18" y="4757321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354">
            <a:off x="6608557" y="1325330"/>
            <a:ext cx="81121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4938">
            <a:off x="4506772" y="108848"/>
            <a:ext cx="4333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159" y="4791393"/>
            <a:ext cx="12319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317">
            <a:off x="865999" y="4080963"/>
            <a:ext cx="4762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13" y="1752013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423">
            <a:off x="29125" y="3052098"/>
            <a:ext cx="906879" cy="90687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21906" r="4636" b="21215"/>
          <a:stretch/>
        </p:blipFill>
        <p:spPr>
          <a:xfrm>
            <a:off x="2715227" y="2654327"/>
            <a:ext cx="1710266" cy="72458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54" y="1273447"/>
            <a:ext cx="649579" cy="698472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310" y="6215049"/>
            <a:ext cx="11501330" cy="398314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4738" y="157107"/>
            <a:ext cx="11611456" cy="330200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7045" y="158546"/>
            <a:ext cx="1714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155</Words>
  <Application>Microsoft Macintosh PowerPoint</Application>
  <PresentationFormat>Aangepast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Welke getallen horen bij jou?</vt:lpstr>
      <vt:lpstr>Hoeveel tenen en vingers heb je?</vt:lpstr>
      <vt:lpstr>Op welk huisnummer woon jij?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Greetje van Dijk</dc:creator>
  <cp:lastModifiedBy>Ton de vries</cp:lastModifiedBy>
  <cp:revision>29</cp:revision>
  <dcterms:created xsi:type="dcterms:W3CDTF">2016-05-05T23:18:54Z</dcterms:created>
  <dcterms:modified xsi:type="dcterms:W3CDTF">2016-11-22T14:08:37Z</dcterms:modified>
</cp:coreProperties>
</file>