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7"/>
  </p:notesMasterIdLst>
  <p:sldIdLst>
    <p:sldId id="256" r:id="rId2"/>
    <p:sldId id="259" r:id="rId3"/>
    <p:sldId id="260" r:id="rId4"/>
    <p:sldId id="258" r:id="rId5"/>
    <p:sldId id="261" r:id="rId6"/>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048"/>
    <p:restoredTop sz="74430"/>
  </p:normalViewPr>
  <p:slideViewPr>
    <p:cSldViewPr snapToGrid="0" snapToObjects="1">
      <p:cViewPr varScale="1">
        <p:scale>
          <a:sx n="33" d="100"/>
          <a:sy n="33" d="100"/>
        </p:scale>
        <p:origin x="200" y="48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notesMaster" Target="notesMasters/notesMaster1.xml"/><Relationship Id="rId8" Type="http://schemas.openxmlformats.org/officeDocument/2006/relationships/presProps" Target="presProps.xml"/><Relationship Id="rId9" Type="http://schemas.openxmlformats.org/officeDocument/2006/relationships/viewProps" Target="viewProps.xml"/><Relationship Id="rId10" Type="http://schemas.openxmlformats.org/officeDocument/2006/relationships/theme" Target="theme/theme1.xml"/><Relationship Id="rId11"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4F40178-F35F-614A-8830-77F55DC31BBA}" type="datetimeFigureOut">
              <a:rPr lang="nl-NL" smtClean="0"/>
              <a:t>02-08-17</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4702507-F920-BA44-B889-F867D6798D11}" type="slidenum">
              <a:rPr lang="nl-NL" smtClean="0"/>
              <a:t>‹nr.›</a:t>
            </a:fld>
            <a:endParaRPr lang="nl-NL"/>
          </a:p>
        </p:txBody>
      </p:sp>
    </p:spTree>
    <p:extLst>
      <p:ext uri="{BB962C8B-B14F-4D97-AF65-F5344CB8AC3E}">
        <p14:creationId xmlns:p14="http://schemas.microsoft.com/office/powerpoint/2010/main" val="5778474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200" b="1" i="1" kern="1200" dirty="0" smtClean="0">
                <a:solidFill>
                  <a:schemeClr val="tx1"/>
                </a:solidFill>
                <a:effectLst/>
                <a:latin typeface="+mn-lt"/>
                <a:ea typeface="+mn-ea"/>
                <a:cs typeface="+mn-cs"/>
              </a:rPr>
              <a:t>Achtergrondinformatie</a:t>
            </a:r>
            <a:endParaRPr lang="nl-NL" sz="1200" kern="1200" dirty="0" smtClean="0">
              <a:solidFill>
                <a:schemeClr val="tx1"/>
              </a:solidFill>
              <a:effectLst/>
              <a:latin typeface="+mn-lt"/>
              <a:ea typeface="+mn-ea"/>
              <a:cs typeface="+mn-cs"/>
            </a:endParaRPr>
          </a:p>
          <a:p>
            <a:r>
              <a:rPr lang="nl-NL" sz="1200" kern="1200" dirty="0" smtClean="0">
                <a:solidFill>
                  <a:schemeClr val="tx1"/>
                </a:solidFill>
                <a:effectLst/>
                <a:latin typeface="+mn-lt"/>
                <a:ea typeface="+mn-ea"/>
                <a:cs typeface="+mn-cs"/>
              </a:rPr>
              <a:t>Jan van der Ploeg maakt grote wandschilderingen waarmee hij een ruimte een bepaalde sfeer meegeeft. Van der Ploeg is bekend om dit soort wandschilderingen met brede strepen en felle kleuren. Hij probeert de ruimte te beïnvloeden en het ruimtelijker te laten lijken. Door vorm en kleur kun je een ruimte bijvoorbeeld groter laten lijken. Zijn werk reageert eigenlijk altijd op de architectuur. De kleuren kiest hij heel intuïtief. Hij maakt op schaal een tekening voor de muur. Hij wil dat er geen kwaststreep te zien is maar dat iedereen het als het ware kan uitvoeren. Al zijn wandschilderingen krijgen een nummer. Dit is zijn 155ste wandschildering.</a:t>
            </a:r>
          </a:p>
          <a:p>
            <a:endParaRPr lang="nl-NL" dirty="0"/>
          </a:p>
        </p:txBody>
      </p:sp>
      <p:sp>
        <p:nvSpPr>
          <p:cNvPr id="4" name="Tijdelijke aanduiding voor dianummer 3"/>
          <p:cNvSpPr>
            <a:spLocks noGrp="1"/>
          </p:cNvSpPr>
          <p:nvPr>
            <p:ph type="sldNum" sz="quarter" idx="10"/>
          </p:nvPr>
        </p:nvSpPr>
        <p:spPr/>
        <p:txBody>
          <a:bodyPr/>
          <a:lstStyle/>
          <a:p>
            <a:fld id="{64702507-F920-BA44-B889-F867D6798D11}" type="slidenum">
              <a:rPr lang="nl-NL" smtClean="0"/>
              <a:t>2</a:t>
            </a:fld>
            <a:endParaRPr lang="nl-NL"/>
          </a:p>
        </p:txBody>
      </p:sp>
    </p:spTree>
    <p:extLst>
      <p:ext uri="{BB962C8B-B14F-4D97-AF65-F5344CB8AC3E}">
        <p14:creationId xmlns:p14="http://schemas.microsoft.com/office/powerpoint/2010/main" val="21131311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200" b="1" i="1" kern="1200" dirty="0" smtClean="0">
                <a:solidFill>
                  <a:schemeClr val="tx1"/>
                </a:solidFill>
                <a:effectLst/>
                <a:latin typeface="+mn-lt"/>
                <a:ea typeface="+mn-ea"/>
                <a:cs typeface="+mn-cs"/>
              </a:rPr>
              <a:t>Achtergrondinformatie</a:t>
            </a:r>
            <a:endParaRPr lang="nl-NL" sz="1200" kern="1200" dirty="0" smtClean="0">
              <a:solidFill>
                <a:schemeClr val="tx1"/>
              </a:solidFill>
              <a:effectLst/>
              <a:latin typeface="+mn-lt"/>
              <a:ea typeface="+mn-ea"/>
              <a:cs typeface="+mn-cs"/>
            </a:endParaRPr>
          </a:p>
          <a:p>
            <a:r>
              <a:rPr lang="nl-NL" sz="1200" kern="1200" dirty="0" smtClean="0">
                <a:solidFill>
                  <a:schemeClr val="tx1"/>
                </a:solidFill>
                <a:effectLst/>
                <a:latin typeface="+mn-lt"/>
                <a:ea typeface="+mn-ea"/>
                <a:cs typeface="+mn-cs"/>
              </a:rPr>
              <a:t>Richard Serra maakte speciaal voor het museum dit kunstwerk, bestaande uit twee enorme bogen. De kunstenaar speelt met de ruimte van het museum en maakt mensen daardoor bewust van de ruimte waarin zij zich bevinden. Door zijn bogen wordt de ruimte veranderd en ervaar je als toeschouwer de ruimte weer op een andere manier.</a:t>
            </a:r>
          </a:p>
          <a:p>
            <a:endParaRPr lang="nl-NL" dirty="0"/>
          </a:p>
        </p:txBody>
      </p:sp>
      <p:sp>
        <p:nvSpPr>
          <p:cNvPr id="4" name="Tijdelijke aanduiding voor dianummer 3"/>
          <p:cNvSpPr>
            <a:spLocks noGrp="1"/>
          </p:cNvSpPr>
          <p:nvPr>
            <p:ph type="sldNum" sz="quarter" idx="10"/>
          </p:nvPr>
        </p:nvSpPr>
        <p:spPr/>
        <p:txBody>
          <a:bodyPr/>
          <a:lstStyle/>
          <a:p>
            <a:fld id="{64702507-F920-BA44-B889-F867D6798D11}" type="slidenum">
              <a:rPr lang="nl-NL" smtClean="0"/>
              <a:t>3</a:t>
            </a:fld>
            <a:endParaRPr lang="nl-NL"/>
          </a:p>
        </p:txBody>
      </p:sp>
    </p:spTree>
    <p:extLst>
      <p:ext uri="{BB962C8B-B14F-4D97-AF65-F5344CB8AC3E}">
        <p14:creationId xmlns:p14="http://schemas.microsoft.com/office/powerpoint/2010/main" val="13337758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200" kern="1200" dirty="0" smtClean="0">
                <a:solidFill>
                  <a:schemeClr val="tx1"/>
                </a:solidFill>
                <a:effectLst/>
                <a:latin typeface="+mn-lt"/>
                <a:ea typeface="+mn-ea"/>
                <a:cs typeface="+mn-cs"/>
              </a:rPr>
              <a:t>. </a:t>
            </a:r>
          </a:p>
          <a:p>
            <a:r>
              <a:rPr lang="nl-NL" sz="1200" b="1" i="1" kern="1200" dirty="0" smtClean="0">
                <a:solidFill>
                  <a:schemeClr val="tx1"/>
                </a:solidFill>
                <a:effectLst/>
                <a:latin typeface="+mn-lt"/>
                <a:ea typeface="+mn-ea"/>
                <a:cs typeface="+mn-cs"/>
              </a:rPr>
              <a:t>Achtergrondinformatie</a:t>
            </a:r>
            <a:endParaRPr lang="nl-NL" sz="1200" kern="1200" dirty="0" smtClean="0">
              <a:solidFill>
                <a:schemeClr val="tx1"/>
              </a:solidFill>
              <a:effectLst/>
              <a:latin typeface="+mn-lt"/>
              <a:ea typeface="+mn-ea"/>
              <a:cs typeface="+mn-cs"/>
            </a:endParaRPr>
          </a:p>
          <a:p>
            <a:r>
              <a:rPr lang="nl-NL" sz="1200" kern="1200" dirty="0" smtClean="0">
                <a:solidFill>
                  <a:schemeClr val="tx1"/>
                </a:solidFill>
                <a:effectLst/>
                <a:latin typeface="+mn-lt"/>
                <a:ea typeface="+mn-ea"/>
                <a:cs typeface="+mn-cs"/>
              </a:rPr>
              <a:t>Voor dit ontwerp gebruikte </a:t>
            </a:r>
            <a:r>
              <a:rPr lang="nl-NL" sz="1200" kern="1200" dirty="0" err="1" smtClean="0">
                <a:solidFill>
                  <a:schemeClr val="tx1"/>
                </a:solidFill>
                <a:effectLst/>
                <a:latin typeface="+mn-lt"/>
                <a:ea typeface="+mn-ea"/>
                <a:cs typeface="+mn-cs"/>
              </a:rPr>
              <a:t>Tejo</a:t>
            </a:r>
            <a:r>
              <a:rPr lang="nl-NL" sz="1200" kern="1200" dirty="0" smtClean="0">
                <a:solidFill>
                  <a:schemeClr val="tx1"/>
                </a:solidFill>
                <a:effectLst/>
                <a:latin typeface="+mn-lt"/>
                <a:ea typeface="+mn-ea"/>
                <a:cs typeface="+mn-cs"/>
              </a:rPr>
              <a:t> Remy bestaande lades die hij met behulp van een band samenvoegde tot een nieuwe kast. </a:t>
            </a:r>
          </a:p>
          <a:p>
            <a:r>
              <a:rPr lang="nl-NL" sz="1200" kern="1200" dirty="0" smtClean="0">
                <a:solidFill>
                  <a:schemeClr val="tx1"/>
                </a:solidFill>
                <a:effectLst/>
                <a:latin typeface="+mn-lt"/>
                <a:ea typeface="+mn-ea"/>
                <a:cs typeface="+mn-cs"/>
              </a:rPr>
              <a:t>Improvisatie en toeval liggen ten grondslag aan </a:t>
            </a:r>
            <a:r>
              <a:rPr lang="nl-NL" sz="1200" kern="1200" dirty="0" err="1" smtClean="0">
                <a:solidFill>
                  <a:schemeClr val="tx1"/>
                </a:solidFill>
                <a:effectLst/>
                <a:latin typeface="+mn-lt"/>
                <a:ea typeface="+mn-ea"/>
                <a:cs typeface="+mn-cs"/>
              </a:rPr>
              <a:t>Remy's</a:t>
            </a:r>
            <a:r>
              <a:rPr lang="nl-NL" sz="1200" kern="1200" dirty="0" smtClean="0">
                <a:solidFill>
                  <a:schemeClr val="tx1"/>
                </a:solidFill>
                <a:effectLst/>
                <a:latin typeface="+mn-lt"/>
                <a:ea typeface="+mn-ea"/>
                <a:cs typeface="+mn-cs"/>
              </a:rPr>
              <a:t> ontwerp. De kast speelt daarnaast met het idee van de kast als beeld voor het geheugen. </a:t>
            </a:r>
          </a:p>
          <a:p>
            <a:endParaRPr lang="nl-NL" dirty="0"/>
          </a:p>
        </p:txBody>
      </p:sp>
      <p:sp>
        <p:nvSpPr>
          <p:cNvPr id="4" name="Tijdelijke aanduiding voor dianummer 3"/>
          <p:cNvSpPr>
            <a:spLocks noGrp="1"/>
          </p:cNvSpPr>
          <p:nvPr>
            <p:ph type="sldNum" sz="quarter" idx="10"/>
          </p:nvPr>
        </p:nvSpPr>
        <p:spPr/>
        <p:txBody>
          <a:bodyPr/>
          <a:lstStyle/>
          <a:p>
            <a:fld id="{64702507-F920-BA44-B889-F867D6798D11}" type="slidenum">
              <a:rPr lang="nl-NL" smtClean="0"/>
              <a:t>4</a:t>
            </a:fld>
            <a:endParaRPr lang="nl-NL"/>
          </a:p>
        </p:txBody>
      </p:sp>
    </p:spTree>
    <p:extLst>
      <p:ext uri="{BB962C8B-B14F-4D97-AF65-F5344CB8AC3E}">
        <p14:creationId xmlns:p14="http://schemas.microsoft.com/office/powerpoint/2010/main" val="9606874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200" b="1" i="1" kern="1200" dirty="0" smtClean="0">
                <a:solidFill>
                  <a:schemeClr val="tx1"/>
                </a:solidFill>
                <a:effectLst/>
                <a:latin typeface="+mn-lt"/>
                <a:ea typeface="+mn-ea"/>
                <a:cs typeface="+mn-cs"/>
              </a:rPr>
              <a:t>Achtergrondinformatie</a:t>
            </a:r>
            <a:endParaRPr lang="nl-NL" sz="1200" kern="1200" dirty="0" smtClean="0">
              <a:solidFill>
                <a:schemeClr val="tx1"/>
              </a:solidFill>
              <a:effectLst/>
              <a:latin typeface="+mn-lt"/>
              <a:ea typeface="+mn-ea"/>
              <a:cs typeface="+mn-cs"/>
            </a:endParaRPr>
          </a:p>
          <a:p>
            <a:r>
              <a:rPr lang="nl-NL" sz="1200" kern="1200" dirty="0" smtClean="0">
                <a:solidFill>
                  <a:schemeClr val="tx1"/>
                </a:solidFill>
                <a:effectLst/>
                <a:latin typeface="+mn-lt"/>
                <a:ea typeface="+mn-ea"/>
                <a:cs typeface="+mn-cs"/>
              </a:rPr>
              <a:t>Hoe beleef je een ruimte? Bruce </a:t>
            </a:r>
            <a:r>
              <a:rPr lang="nl-NL" sz="1200" kern="1200" dirty="0" err="1" smtClean="0">
                <a:solidFill>
                  <a:schemeClr val="tx1"/>
                </a:solidFill>
                <a:effectLst/>
                <a:latin typeface="+mn-lt"/>
                <a:ea typeface="+mn-ea"/>
                <a:cs typeface="+mn-cs"/>
              </a:rPr>
              <a:t>Nauman</a:t>
            </a:r>
            <a:r>
              <a:rPr lang="nl-NL" sz="1200" kern="1200" dirty="0" smtClean="0">
                <a:solidFill>
                  <a:schemeClr val="tx1"/>
                </a:solidFill>
                <a:effectLst/>
                <a:latin typeface="+mn-lt"/>
                <a:ea typeface="+mn-ea"/>
                <a:cs typeface="+mn-cs"/>
              </a:rPr>
              <a:t> onderzoekt de relatie tussen ruimte en het lichaam. Het kunstwerk bestaat uit een kooi binnen een kooi. </a:t>
            </a:r>
            <a:r>
              <a:rPr lang="nl-NL" sz="1200" kern="1200" smtClean="0">
                <a:solidFill>
                  <a:schemeClr val="tx1"/>
                </a:solidFill>
                <a:effectLst/>
                <a:latin typeface="+mn-lt"/>
                <a:ea typeface="+mn-ea"/>
                <a:cs typeface="+mn-cs"/>
              </a:rPr>
              <a:t>De buitenste kooi heeft een deur en vormt een gang langs de binnenste kooi die geheel gesloten is.</a:t>
            </a:r>
          </a:p>
          <a:p>
            <a:endParaRPr lang="nl-NL"/>
          </a:p>
        </p:txBody>
      </p:sp>
      <p:sp>
        <p:nvSpPr>
          <p:cNvPr id="4" name="Tijdelijke aanduiding voor dianummer 3"/>
          <p:cNvSpPr>
            <a:spLocks noGrp="1"/>
          </p:cNvSpPr>
          <p:nvPr>
            <p:ph type="sldNum" sz="quarter" idx="10"/>
          </p:nvPr>
        </p:nvSpPr>
        <p:spPr/>
        <p:txBody>
          <a:bodyPr/>
          <a:lstStyle/>
          <a:p>
            <a:fld id="{64702507-F920-BA44-B889-F867D6798D11}" type="slidenum">
              <a:rPr lang="nl-NL" smtClean="0"/>
              <a:t>5</a:t>
            </a:fld>
            <a:endParaRPr lang="nl-NL"/>
          </a:p>
        </p:txBody>
      </p:sp>
    </p:spTree>
    <p:extLst>
      <p:ext uri="{BB962C8B-B14F-4D97-AF65-F5344CB8AC3E}">
        <p14:creationId xmlns:p14="http://schemas.microsoft.com/office/powerpoint/2010/main" val="4658882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smtClean="0"/>
              <a:t>Titelstijl van model bewerken</a:t>
            </a:r>
            <a:endParaRPr lang="nl-NL"/>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40490011-C53E-AD4A-BD90-7CD95737E551}" type="datetimeFigureOut">
              <a:rPr lang="nl-NL" smtClean="0"/>
              <a:t>02-08-17</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861FBC3-BF64-FE4A-AC69-7E9DA0F39094}" type="slidenum">
              <a:rPr lang="nl-NL" smtClean="0"/>
              <a:t>‹nr.›</a:t>
            </a:fld>
            <a:endParaRPr lang="nl-NL"/>
          </a:p>
        </p:txBody>
      </p:sp>
    </p:spTree>
    <p:extLst>
      <p:ext uri="{BB962C8B-B14F-4D97-AF65-F5344CB8AC3E}">
        <p14:creationId xmlns:p14="http://schemas.microsoft.com/office/powerpoint/2010/main" val="16267582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Titelstijl van model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40490011-C53E-AD4A-BD90-7CD95737E551}" type="datetimeFigureOut">
              <a:rPr lang="nl-NL" smtClean="0"/>
              <a:t>02-08-17</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861FBC3-BF64-FE4A-AC69-7E9DA0F39094}" type="slidenum">
              <a:rPr lang="nl-NL" smtClean="0"/>
              <a:t>‹nr.›</a:t>
            </a:fld>
            <a:endParaRPr lang="nl-NL"/>
          </a:p>
        </p:txBody>
      </p:sp>
    </p:spTree>
    <p:extLst>
      <p:ext uri="{BB962C8B-B14F-4D97-AF65-F5344CB8AC3E}">
        <p14:creationId xmlns:p14="http://schemas.microsoft.com/office/powerpoint/2010/main" val="14431761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smtClean="0"/>
              <a:t>Titelstijl van model bewerken</a:t>
            </a:r>
            <a:endParaRPr lang="nl-NL"/>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40490011-C53E-AD4A-BD90-7CD95737E551}" type="datetimeFigureOut">
              <a:rPr lang="nl-NL" smtClean="0"/>
              <a:t>02-08-17</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861FBC3-BF64-FE4A-AC69-7E9DA0F39094}" type="slidenum">
              <a:rPr lang="nl-NL" smtClean="0"/>
              <a:t>‹nr.›</a:t>
            </a:fld>
            <a:endParaRPr lang="nl-NL"/>
          </a:p>
        </p:txBody>
      </p:sp>
    </p:spTree>
    <p:extLst>
      <p:ext uri="{BB962C8B-B14F-4D97-AF65-F5344CB8AC3E}">
        <p14:creationId xmlns:p14="http://schemas.microsoft.com/office/powerpoint/2010/main" val="1780722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Titelstijl van model bewerken</a:t>
            </a:r>
            <a:endParaRPr lang="nl-NL"/>
          </a:p>
        </p:txBody>
      </p:sp>
      <p:sp>
        <p:nvSpPr>
          <p:cNvPr id="3" name="Tijdelijke aanduiding voor inhoud 2"/>
          <p:cNvSpPr>
            <a:spLocks noGrp="1"/>
          </p:cNvSpPr>
          <p:nvPr>
            <p:ph idx="1"/>
          </p:nvPr>
        </p:nvSpPr>
        <p:spPr/>
        <p:txBody>
          <a:body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40490011-C53E-AD4A-BD90-7CD95737E551}" type="datetimeFigureOut">
              <a:rPr lang="nl-NL" smtClean="0"/>
              <a:t>02-08-17</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861FBC3-BF64-FE4A-AC69-7E9DA0F39094}" type="slidenum">
              <a:rPr lang="nl-NL" smtClean="0"/>
              <a:t>‹nr.›</a:t>
            </a:fld>
            <a:endParaRPr lang="nl-NL"/>
          </a:p>
        </p:txBody>
      </p:sp>
    </p:spTree>
    <p:extLst>
      <p:ext uri="{BB962C8B-B14F-4D97-AF65-F5344CB8AC3E}">
        <p14:creationId xmlns:p14="http://schemas.microsoft.com/office/powerpoint/2010/main" val="2600533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smtClean="0"/>
              <a:t>Titelstijl van model bewerken</a:t>
            </a:r>
            <a:endParaRPr lang="nl-NL"/>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smtClean="0"/>
              <a:t>Klik om de tekststijl van het model te bewerken</a:t>
            </a:r>
          </a:p>
        </p:txBody>
      </p:sp>
      <p:sp>
        <p:nvSpPr>
          <p:cNvPr id="4" name="Tijdelijke aanduiding voor datum 3"/>
          <p:cNvSpPr>
            <a:spLocks noGrp="1"/>
          </p:cNvSpPr>
          <p:nvPr>
            <p:ph type="dt" sz="half" idx="10"/>
          </p:nvPr>
        </p:nvSpPr>
        <p:spPr/>
        <p:txBody>
          <a:bodyPr/>
          <a:lstStyle/>
          <a:p>
            <a:fld id="{40490011-C53E-AD4A-BD90-7CD95737E551}" type="datetimeFigureOut">
              <a:rPr lang="nl-NL" smtClean="0"/>
              <a:t>02-08-17</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861FBC3-BF64-FE4A-AC69-7E9DA0F39094}" type="slidenum">
              <a:rPr lang="nl-NL" smtClean="0"/>
              <a:t>‹nr.›</a:t>
            </a:fld>
            <a:endParaRPr lang="nl-NL"/>
          </a:p>
        </p:txBody>
      </p:sp>
    </p:spTree>
    <p:extLst>
      <p:ext uri="{BB962C8B-B14F-4D97-AF65-F5344CB8AC3E}">
        <p14:creationId xmlns:p14="http://schemas.microsoft.com/office/powerpoint/2010/main" val="5872301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ee objecten">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Titelstijl van model bewerken</a:t>
            </a:r>
            <a:endParaRPr lang="nl-NL"/>
          </a:p>
        </p:txBody>
      </p:sp>
      <p:sp>
        <p:nvSpPr>
          <p:cNvPr id="3" name="Tijdelijke aanduiding voor inhoud 2"/>
          <p:cNvSpPr>
            <a:spLocks noGrp="1"/>
          </p:cNvSpPr>
          <p:nvPr>
            <p:ph sz="half" idx="1"/>
          </p:nvPr>
        </p:nvSpPr>
        <p:spPr>
          <a:xfrm>
            <a:off x="838200" y="1825625"/>
            <a:ext cx="5181600" cy="4351338"/>
          </a:xfrm>
        </p:spPr>
        <p:txBody>
          <a:body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6172200" y="1825625"/>
            <a:ext cx="5181600" cy="4351338"/>
          </a:xfrm>
        </p:spPr>
        <p:txBody>
          <a:body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40490011-C53E-AD4A-BD90-7CD95737E551}" type="datetimeFigureOut">
              <a:rPr lang="nl-NL" smtClean="0"/>
              <a:t>02-08-17</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5861FBC3-BF64-FE4A-AC69-7E9DA0F39094}" type="slidenum">
              <a:rPr lang="nl-NL" smtClean="0"/>
              <a:t>‹nr.›</a:t>
            </a:fld>
            <a:endParaRPr lang="nl-NL"/>
          </a:p>
        </p:txBody>
      </p:sp>
    </p:spTree>
    <p:extLst>
      <p:ext uri="{BB962C8B-B14F-4D97-AF65-F5344CB8AC3E}">
        <p14:creationId xmlns:p14="http://schemas.microsoft.com/office/powerpoint/2010/main" val="18892856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smtClean="0"/>
              <a:t>Titelstijl van model bewerken</a:t>
            </a:r>
            <a:endParaRPr lang="nl-NL"/>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tekststijl van het model te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tekststijl van het model te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40490011-C53E-AD4A-BD90-7CD95737E551}" type="datetimeFigureOut">
              <a:rPr lang="nl-NL" smtClean="0"/>
              <a:t>02-08-17</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5861FBC3-BF64-FE4A-AC69-7E9DA0F39094}" type="slidenum">
              <a:rPr lang="nl-NL" smtClean="0"/>
              <a:t>‹nr.›</a:t>
            </a:fld>
            <a:endParaRPr lang="nl-NL"/>
          </a:p>
        </p:txBody>
      </p:sp>
    </p:spTree>
    <p:extLst>
      <p:ext uri="{BB962C8B-B14F-4D97-AF65-F5344CB8AC3E}">
        <p14:creationId xmlns:p14="http://schemas.microsoft.com/office/powerpoint/2010/main" val="5312528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Titelstijl van model bewerken</a:t>
            </a:r>
            <a:endParaRPr lang="nl-NL"/>
          </a:p>
        </p:txBody>
      </p:sp>
      <p:sp>
        <p:nvSpPr>
          <p:cNvPr id="3" name="Tijdelijke aanduiding voor datum 2"/>
          <p:cNvSpPr>
            <a:spLocks noGrp="1"/>
          </p:cNvSpPr>
          <p:nvPr>
            <p:ph type="dt" sz="half" idx="10"/>
          </p:nvPr>
        </p:nvSpPr>
        <p:spPr/>
        <p:txBody>
          <a:bodyPr/>
          <a:lstStyle/>
          <a:p>
            <a:fld id="{40490011-C53E-AD4A-BD90-7CD95737E551}" type="datetimeFigureOut">
              <a:rPr lang="nl-NL" smtClean="0"/>
              <a:t>02-08-17</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5861FBC3-BF64-FE4A-AC69-7E9DA0F39094}" type="slidenum">
              <a:rPr lang="nl-NL" smtClean="0"/>
              <a:t>‹nr.›</a:t>
            </a:fld>
            <a:endParaRPr lang="nl-NL"/>
          </a:p>
        </p:txBody>
      </p:sp>
    </p:spTree>
    <p:extLst>
      <p:ext uri="{BB962C8B-B14F-4D97-AF65-F5344CB8AC3E}">
        <p14:creationId xmlns:p14="http://schemas.microsoft.com/office/powerpoint/2010/main" val="16768268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40490011-C53E-AD4A-BD90-7CD95737E551}" type="datetimeFigureOut">
              <a:rPr lang="nl-NL" smtClean="0"/>
              <a:t>02-08-17</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5861FBC3-BF64-FE4A-AC69-7E9DA0F39094}" type="slidenum">
              <a:rPr lang="nl-NL" smtClean="0"/>
              <a:t>‹nr.›</a:t>
            </a:fld>
            <a:endParaRPr lang="nl-NL"/>
          </a:p>
        </p:txBody>
      </p:sp>
    </p:spTree>
    <p:extLst>
      <p:ext uri="{BB962C8B-B14F-4D97-AF65-F5344CB8AC3E}">
        <p14:creationId xmlns:p14="http://schemas.microsoft.com/office/powerpoint/2010/main" val="10008843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Titelstijl van model bewerken</a:t>
            </a:r>
            <a:endParaRPr lang="nl-NL"/>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tekststijl van het model te bewerken</a:t>
            </a:r>
          </a:p>
        </p:txBody>
      </p:sp>
      <p:sp>
        <p:nvSpPr>
          <p:cNvPr id="5" name="Tijdelijke aanduiding voor datum 4"/>
          <p:cNvSpPr>
            <a:spLocks noGrp="1"/>
          </p:cNvSpPr>
          <p:nvPr>
            <p:ph type="dt" sz="half" idx="10"/>
          </p:nvPr>
        </p:nvSpPr>
        <p:spPr/>
        <p:txBody>
          <a:bodyPr/>
          <a:lstStyle/>
          <a:p>
            <a:fld id="{40490011-C53E-AD4A-BD90-7CD95737E551}" type="datetimeFigureOut">
              <a:rPr lang="nl-NL" smtClean="0"/>
              <a:t>02-08-17</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5861FBC3-BF64-FE4A-AC69-7E9DA0F39094}" type="slidenum">
              <a:rPr lang="nl-NL" smtClean="0"/>
              <a:t>‹nr.›</a:t>
            </a:fld>
            <a:endParaRPr lang="nl-NL"/>
          </a:p>
        </p:txBody>
      </p:sp>
    </p:spTree>
    <p:extLst>
      <p:ext uri="{BB962C8B-B14F-4D97-AF65-F5344CB8AC3E}">
        <p14:creationId xmlns:p14="http://schemas.microsoft.com/office/powerpoint/2010/main" val="6235945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Titelstijl van model bewerken</a:t>
            </a:r>
            <a:endParaRPr lang="nl-NL"/>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tekststijl van het model te bewerken</a:t>
            </a:r>
          </a:p>
        </p:txBody>
      </p:sp>
      <p:sp>
        <p:nvSpPr>
          <p:cNvPr id="5" name="Tijdelijke aanduiding voor datum 4"/>
          <p:cNvSpPr>
            <a:spLocks noGrp="1"/>
          </p:cNvSpPr>
          <p:nvPr>
            <p:ph type="dt" sz="half" idx="10"/>
          </p:nvPr>
        </p:nvSpPr>
        <p:spPr/>
        <p:txBody>
          <a:bodyPr/>
          <a:lstStyle/>
          <a:p>
            <a:fld id="{40490011-C53E-AD4A-BD90-7CD95737E551}" type="datetimeFigureOut">
              <a:rPr lang="nl-NL" smtClean="0"/>
              <a:t>02-08-17</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5861FBC3-BF64-FE4A-AC69-7E9DA0F39094}" type="slidenum">
              <a:rPr lang="nl-NL" smtClean="0"/>
              <a:t>‹nr.›</a:t>
            </a:fld>
            <a:endParaRPr lang="nl-NL"/>
          </a:p>
        </p:txBody>
      </p:sp>
    </p:spTree>
    <p:extLst>
      <p:ext uri="{BB962C8B-B14F-4D97-AF65-F5344CB8AC3E}">
        <p14:creationId xmlns:p14="http://schemas.microsoft.com/office/powerpoint/2010/main" val="103402634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smtClean="0"/>
              <a:t>Titelstijl van model bewerken</a:t>
            </a:r>
            <a:endParaRPr lang="nl-NL"/>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490011-C53E-AD4A-BD90-7CD95737E551}" type="datetimeFigureOut">
              <a:rPr lang="nl-NL" smtClean="0"/>
              <a:t>02-08-17</a:t>
            </a:fld>
            <a:endParaRPr lang="nl-NL"/>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61FBC3-BF64-FE4A-AC69-7E9DA0F39094}" type="slidenum">
              <a:rPr lang="nl-NL" smtClean="0"/>
              <a:t>‹nr.›</a:t>
            </a:fld>
            <a:endParaRPr lang="nl-NL"/>
          </a:p>
        </p:txBody>
      </p:sp>
    </p:spTree>
    <p:extLst>
      <p:ext uri="{BB962C8B-B14F-4D97-AF65-F5344CB8AC3E}">
        <p14:creationId xmlns:p14="http://schemas.microsoft.com/office/powerpoint/2010/main" val="14785601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 Id="rId3" Type="http://schemas.openxmlformats.org/officeDocument/2006/relationships/image" Target="../media/image1.jpe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4" Type="http://schemas.openxmlformats.org/officeDocument/2006/relationships/image" Target="../media/image3.jpeg"/><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 Id="rId3" Type="http://schemas.openxmlformats.org/officeDocument/2006/relationships/image" Target="../media/image4.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 Id="rId3"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Meetkunst </a:t>
            </a:r>
            <a:endParaRPr lang="nl-NL" dirty="0"/>
          </a:p>
        </p:txBody>
      </p:sp>
      <p:sp>
        <p:nvSpPr>
          <p:cNvPr id="3" name="Ondertitel 2"/>
          <p:cNvSpPr>
            <a:spLocks noGrp="1"/>
          </p:cNvSpPr>
          <p:nvPr>
            <p:ph type="subTitle" idx="1"/>
          </p:nvPr>
        </p:nvSpPr>
        <p:spPr/>
        <p:txBody>
          <a:bodyPr/>
          <a:lstStyle/>
          <a:p>
            <a:r>
              <a:rPr lang="nl-NL" dirty="0" smtClean="0"/>
              <a:t>Les 1</a:t>
            </a:r>
          </a:p>
          <a:p>
            <a:r>
              <a:rPr lang="nl-NL" dirty="0"/>
              <a:t>r</a:t>
            </a:r>
            <a:r>
              <a:rPr lang="nl-NL" dirty="0" smtClean="0"/>
              <a:t>uimte vangen in de klas</a:t>
            </a:r>
            <a:endParaRPr lang="nl-NL" dirty="0"/>
          </a:p>
        </p:txBody>
      </p:sp>
    </p:spTree>
    <p:extLst>
      <p:ext uri="{BB962C8B-B14F-4D97-AF65-F5344CB8AC3E}">
        <p14:creationId xmlns:p14="http://schemas.microsoft.com/office/powerpoint/2010/main" val="13115137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p:cNvSpPr txBox="1"/>
          <p:nvPr/>
        </p:nvSpPr>
        <p:spPr>
          <a:xfrm>
            <a:off x="306052" y="459455"/>
            <a:ext cx="2733441" cy="923330"/>
          </a:xfrm>
          <a:prstGeom prst="rect">
            <a:avLst/>
          </a:prstGeom>
          <a:noFill/>
        </p:spPr>
        <p:txBody>
          <a:bodyPr wrap="none" rtlCol="0">
            <a:spAutoFit/>
          </a:bodyPr>
          <a:lstStyle/>
          <a:p>
            <a:r>
              <a:rPr lang="nl-NL" b="1" i="1" dirty="0"/>
              <a:t>Jan van der Ploeg, </a:t>
            </a:r>
            <a:endParaRPr lang="nl-NL" b="1" i="1" dirty="0" smtClean="0"/>
          </a:p>
          <a:p>
            <a:r>
              <a:rPr lang="nl-NL" b="1" i="1" dirty="0" smtClean="0"/>
              <a:t>Muurschildering </a:t>
            </a:r>
            <a:r>
              <a:rPr lang="nl-NL" b="1" i="1" dirty="0"/>
              <a:t>155, 2006</a:t>
            </a:r>
          </a:p>
          <a:p>
            <a:endParaRPr lang="nl-NL" dirty="0"/>
          </a:p>
        </p:txBody>
      </p:sp>
      <p:pic>
        <p:nvPicPr>
          <p:cNvPr id="4" name="Afbeelding 3" descr="http://collectie.boijmans.nl/images/900x450_131645.jp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039493" y="0"/>
            <a:ext cx="9152507" cy="6858000"/>
          </a:xfrm>
          <a:prstGeom prst="rect">
            <a:avLst/>
          </a:prstGeom>
          <a:noFill/>
          <a:ln>
            <a:noFill/>
          </a:ln>
        </p:spPr>
      </p:pic>
    </p:spTree>
    <p:extLst>
      <p:ext uri="{BB962C8B-B14F-4D97-AF65-F5344CB8AC3E}">
        <p14:creationId xmlns:p14="http://schemas.microsoft.com/office/powerpoint/2010/main" val="6038102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p:cNvSpPr txBox="1"/>
          <p:nvPr/>
        </p:nvSpPr>
        <p:spPr>
          <a:xfrm>
            <a:off x="841584" y="561915"/>
            <a:ext cx="4334776" cy="646331"/>
          </a:xfrm>
          <a:prstGeom prst="rect">
            <a:avLst/>
          </a:prstGeom>
          <a:noFill/>
        </p:spPr>
        <p:txBody>
          <a:bodyPr wrap="none" rtlCol="0">
            <a:spAutoFit/>
          </a:bodyPr>
          <a:lstStyle/>
          <a:p>
            <a:r>
              <a:rPr lang="nl-NL" b="1" i="1" dirty="0"/>
              <a:t>Richard Serra, Wassende bogen, 1980-1999</a:t>
            </a:r>
          </a:p>
          <a:p>
            <a:endParaRPr lang="nl-NL" dirty="0"/>
          </a:p>
        </p:txBody>
      </p:sp>
      <p:grpSp>
        <p:nvGrpSpPr>
          <p:cNvPr id="6" name="Groeperen 5"/>
          <p:cNvGrpSpPr>
            <a:grpSpLocks noChangeAspect="1"/>
          </p:cNvGrpSpPr>
          <p:nvPr/>
        </p:nvGrpSpPr>
        <p:grpSpPr>
          <a:xfrm>
            <a:off x="-4050" y="1900973"/>
            <a:ext cx="12196050" cy="4244392"/>
            <a:chOff x="5012055" y="2590800"/>
            <a:chExt cx="4817052" cy="1676400"/>
          </a:xfrm>
        </p:grpSpPr>
        <p:pic>
          <p:nvPicPr>
            <p:cNvPr id="4" name="Afbeelding 3" descr="http://www.boijmans.nl/images/events/slides/560/Boijmans_Richard_Serra_6.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012055" y="2590800"/>
              <a:ext cx="2167890" cy="1676400"/>
            </a:xfrm>
            <a:prstGeom prst="rect">
              <a:avLst/>
            </a:prstGeom>
            <a:noFill/>
            <a:ln>
              <a:noFill/>
            </a:ln>
          </p:spPr>
        </p:pic>
        <p:pic>
          <p:nvPicPr>
            <p:cNvPr id="5" name="Afbeelding 4" descr="http://www.boijmans.nl/images/events/slides/560/Serra,_BEK_1577_(MK).jp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405947" y="2616835"/>
              <a:ext cx="2423160" cy="1650365"/>
            </a:xfrm>
            <a:prstGeom prst="rect">
              <a:avLst/>
            </a:prstGeom>
            <a:noFill/>
            <a:ln>
              <a:noFill/>
            </a:ln>
          </p:spPr>
        </p:pic>
      </p:grpSp>
    </p:spTree>
    <p:extLst>
      <p:ext uri="{BB962C8B-B14F-4D97-AF65-F5344CB8AC3E}">
        <p14:creationId xmlns:p14="http://schemas.microsoft.com/office/powerpoint/2010/main" val="3111041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kstvak 5"/>
          <p:cNvSpPr txBox="1"/>
          <p:nvPr/>
        </p:nvSpPr>
        <p:spPr>
          <a:xfrm>
            <a:off x="212651" y="353129"/>
            <a:ext cx="2815066" cy="646331"/>
          </a:xfrm>
          <a:prstGeom prst="rect">
            <a:avLst/>
          </a:prstGeom>
          <a:noFill/>
        </p:spPr>
        <p:txBody>
          <a:bodyPr wrap="none" rtlCol="0">
            <a:spAutoFit/>
          </a:bodyPr>
          <a:lstStyle/>
          <a:p>
            <a:r>
              <a:rPr lang="nl-NL" b="1" i="1" dirty="0" err="1"/>
              <a:t>Tejo</a:t>
            </a:r>
            <a:r>
              <a:rPr lang="nl-NL" b="1" i="1" dirty="0"/>
              <a:t> Remy, Ladenkast, 1991</a:t>
            </a:r>
          </a:p>
          <a:p>
            <a:endParaRPr lang="nl-NL" dirty="0"/>
          </a:p>
        </p:txBody>
      </p:sp>
      <p:pic>
        <p:nvPicPr>
          <p:cNvPr id="4" name="Afbeelding 3" descr="http://boijmansp.blob.core.windows.net/images/v-1677-(kn-v)_medium.jp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90524" y="0"/>
            <a:ext cx="8401476" cy="6858000"/>
          </a:xfrm>
          <a:prstGeom prst="rect">
            <a:avLst/>
          </a:prstGeom>
          <a:noFill/>
          <a:ln>
            <a:noFill/>
          </a:ln>
        </p:spPr>
      </p:pic>
    </p:spTree>
    <p:extLst>
      <p:ext uri="{BB962C8B-B14F-4D97-AF65-F5344CB8AC3E}">
        <p14:creationId xmlns:p14="http://schemas.microsoft.com/office/powerpoint/2010/main" val="404714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Afbeelding 1" descr="http://boijmansp.blob.core.windows.net/images/bek-1568-1-37-(mk)_medium.jpg"/>
          <p:cNvPicPr>
            <a:picLocks noChangeAspect="1"/>
          </p:cNvPicPr>
          <p:nvPr/>
        </p:nvPicPr>
        <p:blipFill>
          <a:blip r:embed="rId3" cstate="print">
            <a:extLst>
              <a:ext uri="{28A0092B-C50C-407E-A947-70E740481C1C}">
                <a14:useLocalDpi xmlns:a14="http://schemas.microsoft.com/office/drawing/2010/main" val="0"/>
              </a:ext>
            </a:extLst>
          </a:blip>
          <a:srcRect t="4854" b="1010"/>
          <a:stretch>
            <a:fillRect/>
          </a:stretch>
        </p:blipFill>
        <p:spPr bwMode="auto">
          <a:xfrm>
            <a:off x="2549026" y="0"/>
            <a:ext cx="9642974" cy="6858000"/>
          </a:xfrm>
          <a:prstGeom prst="rect">
            <a:avLst/>
          </a:prstGeom>
          <a:noFill/>
          <a:ln>
            <a:noFill/>
          </a:ln>
        </p:spPr>
      </p:pic>
      <p:sp>
        <p:nvSpPr>
          <p:cNvPr id="3" name="Tekstvak 2"/>
          <p:cNvSpPr txBox="1"/>
          <p:nvPr/>
        </p:nvSpPr>
        <p:spPr>
          <a:xfrm>
            <a:off x="437322" y="397566"/>
            <a:ext cx="5233933" cy="646331"/>
          </a:xfrm>
          <a:prstGeom prst="rect">
            <a:avLst/>
          </a:prstGeom>
          <a:noFill/>
        </p:spPr>
        <p:txBody>
          <a:bodyPr wrap="none" rtlCol="0">
            <a:spAutoFit/>
          </a:bodyPr>
          <a:lstStyle/>
          <a:p>
            <a:r>
              <a:rPr lang="nl-NL" b="1" i="1" dirty="0"/>
              <a:t>Bruce </a:t>
            </a:r>
            <a:r>
              <a:rPr lang="nl-NL" b="1" i="1" dirty="0" err="1"/>
              <a:t>Nauman</a:t>
            </a:r>
            <a:r>
              <a:rPr lang="nl-NL" b="1" i="1" dirty="0"/>
              <a:t>, Dubbele stalen kooiconstructie, 1974</a:t>
            </a:r>
          </a:p>
          <a:p>
            <a:endParaRPr lang="nl-NL" dirty="0"/>
          </a:p>
        </p:txBody>
      </p:sp>
    </p:spTree>
    <p:extLst>
      <p:ext uri="{BB962C8B-B14F-4D97-AF65-F5344CB8AC3E}">
        <p14:creationId xmlns:p14="http://schemas.microsoft.com/office/powerpoint/2010/main" val="19149579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theme/theme1.xml><?xml version="1.0" encoding="utf-8"?>
<a:theme xmlns:a="http://schemas.openxmlformats.org/drawingml/2006/main" name="Office-th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h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TotalTime>
  <Words>314</Words>
  <Application>Microsoft Macintosh PowerPoint</Application>
  <PresentationFormat>Breedbeeld</PresentationFormat>
  <Paragraphs>22</Paragraphs>
  <Slides>5</Slides>
  <Notes>4</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5</vt:i4>
      </vt:variant>
    </vt:vector>
  </HeadingPairs>
  <TitlesOfParts>
    <vt:vector size="9" baseType="lpstr">
      <vt:lpstr>Arial</vt:lpstr>
      <vt:lpstr>Calibri</vt:lpstr>
      <vt:lpstr>Calibri Light</vt:lpstr>
      <vt:lpstr>Office-thema</vt:lpstr>
      <vt:lpstr>Meetkunst </vt:lpstr>
      <vt:lpstr>PowerPoint-presentatie</vt:lpstr>
      <vt:lpstr>PowerPoint-presentatie</vt:lpstr>
      <vt:lpstr>PowerPoint-presentatie</vt:lpstr>
      <vt:lpstr>PowerPoint-presentatie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Meetkunst </dc:title>
  <dc:creator>Wijers, M.M. (Monica)</dc:creator>
  <cp:lastModifiedBy>Wijers, M.M. (Monica)</cp:lastModifiedBy>
  <cp:revision>5</cp:revision>
  <dcterms:created xsi:type="dcterms:W3CDTF">2016-10-26T10:18:01Z</dcterms:created>
  <dcterms:modified xsi:type="dcterms:W3CDTF">2017-08-02T12:13:17Z</dcterms:modified>
</cp:coreProperties>
</file>