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57" r:id="rId3"/>
    <p:sldId id="258" r:id="rId4"/>
    <p:sldId id="259" r:id="rId5"/>
    <p:sldId id="260" r:id="rId6"/>
    <p:sldId id="262" r:id="rId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48"/>
    <p:restoredTop sz="74684"/>
  </p:normalViewPr>
  <p:slideViewPr>
    <p:cSldViewPr snapToGrid="0" snapToObjects="1">
      <p:cViewPr>
        <p:scale>
          <a:sx n="50" d="100"/>
          <a:sy n="50" d="100"/>
        </p:scale>
        <p:origin x="144"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26C496-297D-A641-92D6-F4B6AD842CA7}" type="datetimeFigureOut">
              <a:rPr lang="nl-NL" smtClean="0"/>
              <a:t>02-08-17</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4FC1A6-0766-3640-A7D0-00B02995BBE5}" type="slidenum">
              <a:rPr lang="nl-NL" smtClean="0"/>
              <a:t>‹nr.›</a:t>
            </a:fld>
            <a:endParaRPr lang="nl-NL"/>
          </a:p>
        </p:txBody>
      </p:sp>
    </p:spTree>
    <p:extLst>
      <p:ext uri="{BB962C8B-B14F-4D97-AF65-F5344CB8AC3E}">
        <p14:creationId xmlns:p14="http://schemas.microsoft.com/office/powerpoint/2010/main" val="427993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Hier invoegen</a:t>
            </a:r>
            <a:r>
              <a:rPr lang="nl-NL" baseline="0" dirty="0" smtClean="0"/>
              <a:t> patronen van leerlingen </a:t>
            </a:r>
            <a:r>
              <a:rPr lang="nl-NL" baseline="0" smtClean="0"/>
              <a:t>uit les </a:t>
            </a:r>
            <a:r>
              <a:rPr lang="nl-NL" baseline="0" dirty="0" smtClean="0"/>
              <a:t>5</a:t>
            </a:r>
            <a:endParaRPr lang="nl-NL" dirty="0"/>
          </a:p>
        </p:txBody>
      </p:sp>
      <p:sp>
        <p:nvSpPr>
          <p:cNvPr id="4" name="Tijdelijke aanduiding voor dianummer 3"/>
          <p:cNvSpPr>
            <a:spLocks noGrp="1"/>
          </p:cNvSpPr>
          <p:nvPr>
            <p:ph type="sldNum" sz="quarter" idx="10"/>
          </p:nvPr>
        </p:nvSpPr>
        <p:spPr/>
        <p:txBody>
          <a:bodyPr/>
          <a:lstStyle/>
          <a:p>
            <a:fld id="{594FC1A6-0766-3640-A7D0-00B02995BBE5}" type="slidenum">
              <a:rPr lang="nl-NL" smtClean="0"/>
              <a:t>2</a:t>
            </a:fld>
            <a:endParaRPr lang="nl-NL"/>
          </a:p>
        </p:txBody>
      </p:sp>
    </p:spTree>
    <p:extLst>
      <p:ext uri="{BB962C8B-B14F-4D97-AF65-F5344CB8AC3E}">
        <p14:creationId xmlns:p14="http://schemas.microsoft.com/office/powerpoint/2010/main" val="1371062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effectLst/>
                <a:latin typeface="+mn-lt"/>
                <a:ea typeface="+mn-ea"/>
                <a:cs typeface="+mn-cs"/>
              </a:rPr>
              <a:t>Voorstellingen op tegels werden in de 17</a:t>
            </a:r>
            <a:r>
              <a:rPr lang="nl-NL" sz="1200" kern="1200" baseline="30000" dirty="0" smtClean="0">
                <a:solidFill>
                  <a:schemeClr val="tx1"/>
                </a:solidFill>
                <a:effectLst/>
                <a:latin typeface="+mn-lt"/>
                <a:ea typeface="+mn-ea"/>
                <a:cs typeface="+mn-cs"/>
              </a:rPr>
              <a:t>de</a:t>
            </a:r>
            <a:r>
              <a:rPr lang="nl-NL" sz="1200" kern="1200" dirty="0" smtClean="0">
                <a:solidFill>
                  <a:schemeClr val="tx1"/>
                </a:solidFill>
                <a:effectLst/>
                <a:latin typeface="+mn-lt"/>
                <a:ea typeface="+mn-ea"/>
                <a:cs typeface="+mn-cs"/>
              </a:rPr>
              <a:t> eeuw eerst op papier getekend. De tekening werd vervolgens met gaatjes op regelmatige afstanden doorgeprikt. Deze ‘sponsen’ werden met koolstof op de eenmaal gebakken tegels ‘</a:t>
            </a:r>
            <a:r>
              <a:rPr lang="nl-NL" sz="1200" kern="1200" dirty="0" err="1" smtClean="0">
                <a:solidFill>
                  <a:schemeClr val="tx1"/>
                </a:solidFill>
                <a:effectLst/>
                <a:latin typeface="+mn-lt"/>
                <a:ea typeface="+mn-ea"/>
                <a:cs typeface="+mn-cs"/>
              </a:rPr>
              <a:t>doorgestoven</a:t>
            </a:r>
            <a:r>
              <a:rPr lang="nl-NL" sz="1200" kern="1200" dirty="0" smtClean="0">
                <a:solidFill>
                  <a:schemeClr val="tx1"/>
                </a:solidFill>
                <a:effectLst/>
                <a:latin typeface="+mn-lt"/>
                <a:ea typeface="+mn-ea"/>
                <a:cs typeface="+mn-cs"/>
              </a:rPr>
              <a:t>’. Eén spons kon dus door meerdere schilders gebruikt worden. Elk werkte vervolgens de tekening net iets anders uit.</a:t>
            </a:r>
          </a:p>
          <a:p>
            <a:endParaRPr lang="nl-NL" dirty="0"/>
          </a:p>
        </p:txBody>
      </p:sp>
      <p:sp>
        <p:nvSpPr>
          <p:cNvPr id="4" name="Tijdelijke aanduiding voor dianummer 3"/>
          <p:cNvSpPr>
            <a:spLocks noGrp="1"/>
          </p:cNvSpPr>
          <p:nvPr>
            <p:ph type="sldNum" sz="quarter" idx="10"/>
          </p:nvPr>
        </p:nvSpPr>
        <p:spPr/>
        <p:txBody>
          <a:bodyPr/>
          <a:lstStyle/>
          <a:p>
            <a:fld id="{594FC1A6-0766-3640-A7D0-00B02995BBE5}" type="slidenum">
              <a:rPr lang="nl-NL" smtClean="0"/>
              <a:t>3</a:t>
            </a:fld>
            <a:endParaRPr lang="nl-NL"/>
          </a:p>
        </p:txBody>
      </p:sp>
    </p:spTree>
    <p:extLst>
      <p:ext uri="{BB962C8B-B14F-4D97-AF65-F5344CB8AC3E}">
        <p14:creationId xmlns:p14="http://schemas.microsoft.com/office/powerpoint/2010/main" val="2044200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effectLst/>
                <a:latin typeface="+mn-lt"/>
                <a:ea typeface="+mn-ea"/>
                <a:cs typeface="+mn-cs"/>
              </a:rPr>
              <a:t>Willem </a:t>
            </a:r>
            <a:r>
              <a:rPr lang="nl-NL" sz="1200" kern="1200" dirty="0" err="1" smtClean="0">
                <a:solidFill>
                  <a:schemeClr val="tx1"/>
                </a:solidFill>
                <a:effectLst/>
                <a:latin typeface="+mn-lt"/>
                <a:ea typeface="+mn-ea"/>
                <a:cs typeface="+mn-cs"/>
              </a:rPr>
              <a:t>Oorebeek</a:t>
            </a:r>
            <a:r>
              <a:rPr lang="nl-NL" sz="1200" kern="1200" dirty="0" smtClean="0">
                <a:solidFill>
                  <a:schemeClr val="tx1"/>
                </a:solidFill>
                <a:effectLst/>
                <a:latin typeface="+mn-lt"/>
                <a:ea typeface="+mn-ea"/>
                <a:cs typeface="+mn-cs"/>
              </a:rPr>
              <a:t> stelt in zijn werk de principes van herhaling, reproductie en uniciteit centraal. Hij haalt beelden en tekstfragmenten uit de reclame en gebruikt deze weer voor zijn werk. Hij selecteert en bewerkt deze beelden zó dat ze niet meer direct verwijzen naar de bron.</a:t>
            </a:r>
          </a:p>
          <a:p>
            <a:endParaRPr lang="nl-NL" dirty="0"/>
          </a:p>
        </p:txBody>
      </p:sp>
      <p:sp>
        <p:nvSpPr>
          <p:cNvPr id="4" name="Tijdelijke aanduiding voor dianummer 3"/>
          <p:cNvSpPr>
            <a:spLocks noGrp="1"/>
          </p:cNvSpPr>
          <p:nvPr>
            <p:ph type="sldNum" sz="quarter" idx="10"/>
          </p:nvPr>
        </p:nvSpPr>
        <p:spPr/>
        <p:txBody>
          <a:bodyPr/>
          <a:lstStyle/>
          <a:p>
            <a:fld id="{594FC1A6-0766-3640-A7D0-00B02995BBE5}" type="slidenum">
              <a:rPr lang="nl-NL" smtClean="0"/>
              <a:t>4</a:t>
            </a:fld>
            <a:endParaRPr lang="nl-NL"/>
          </a:p>
        </p:txBody>
      </p:sp>
    </p:spTree>
    <p:extLst>
      <p:ext uri="{BB962C8B-B14F-4D97-AF65-F5344CB8AC3E}">
        <p14:creationId xmlns:p14="http://schemas.microsoft.com/office/powerpoint/2010/main" val="116041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i="1" kern="1200" dirty="0" smtClean="0">
                <a:solidFill>
                  <a:schemeClr val="tx1"/>
                </a:solidFill>
                <a:effectLst/>
                <a:latin typeface="+mn-lt"/>
                <a:ea typeface="+mn-ea"/>
                <a:cs typeface="+mn-cs"/>
              </a:rPr>
              <a:t>Achtergrondinformatie</a:t>
            </a:r>
            <a:endParaRPr lang="nl-NL"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Deze tegel is al 600 jaar oud en komt oorspronkelijk uit Iran. Het heeft een bijzondere zeshoekige vorm en toont plantmotieven.</a:t>
            </a:r>
          </a:p>
          <a:p>
            <a:endParaRPr lang="nl-NL" dirty="0"/>
          </a:p>
        </p:txBody>
      </p:sp>
      <p:sp>
        <p:nvSpPr>
          <p:cNvPr id="4" name="Tijdelijke aanduiding voor dianummer 3"/>
          <p:cNvSpPr>
            <a:spLocks noGrp="1"/>
          </p:cNvSpPr>
          <p:nvPr>
            <p:ph type="sldNum" sz="quarter" idx="10"/>
          </p:nvPr>
        </p:nvSpPr>
        <p:spPr/>
        <p:txBody>
          <a:bodyPr/>
          <a:lstStyle/>
          <a:p>
            <a:fld id="{594FC1A6-0766-3640-A7D0-00B02995BBE5}" type="slidenum">
              <a:rPr lang="nl-NL" smtClean="0"/>
              <a:t>5</a:t>
            </a:fld>
            <a:endParaRPr lang="nl-NL"/>
          </a:p>
        </p:txBody>
      </p:sp>
    </p:spTree>
    <p:extLst>
      <p:ext uri="{BB962C8B-B14F-4D97-AF65-F5344CB8AC3E}">
        <p14:creationId xmlns:p14="http://schemas.microsoft.com/office/powerpoint/2010/main" val="10169333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i="1" kern="1200" dirty="0" smtClean="0">
                <a:solidFill>
                  <a:schemeClr val="tx1"/>
                </a:solidFill>
                <a:effectLst/>
                <a:latin typeface="+mn-lt"/>
                <a:ea typeface="+mn-ea"/>
                <a:cs typeface="+mn-cs"/>
              </a:rPr>
              <a:t>Achtergrondinformatie</a:t>
            </a:r>
            <a:endParaRPr lang="nl-NL"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De vormen op dit werk zijn geometrisch en bevinden zich in een mooi evenwicht. Ze overlappen elkaar niet en blijven binnen de ruimte van het doek. Van Oord gebruikt zijn materialen puur en ongemengd. Zo zijn hier cirkels en rechthoeken aangebracht met houtskool op een witte achtergrond. De aangebrachte vormen zijn net zo belangrijk als de onbehandelde delen van de compositie. </a:t>
            </a:r>
            <a:r>
              <a:rPr lang="nl-NL" sz="1200" kern="1200" smtClean="0">
                <a:solidFill>
                  <a:schemeClr val="tx1"/>
                </a:solidFill>
                <a:effectLst/>
                <a:latin typeface="+mn-lt"/>
                <a:ea typeface="+mn-ea"/>
                <a:cs typeface="+mn-cs"/>
              </a:rPr>
              <a:t>Op de plek waar twee vormen elkaar net niet raken ontstaat door de werking van het licht een zekere spanning.</a:t>
            </a:r>
            <a:endParaRPr lang="nl-NL" sz="1200" kern="120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594FC1A6-0766-3640-A7D0-00B02995BBE5}" type="slidenum">
              <a:rPr lang="nl-NL" smtClean="0"/>
              <a:t>6</a:t>
            </a:fld>
            <a:endParaRPr lang="nl-NL"/>
          </a:p>
        </p:txBody>
      </p:sp>
    </p:spTree>
    <p:extLst>
      <p:ext uri="{BB962C8B-B14F-4D97-AF65-F5344CB8AC3E}">
        <p14:creationId xmlns:p14="http://schemas.microsoft.com/office/powerpoint/2010/main" val="871078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Titelstijl van model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29B6E904-731B-8A4A-BE23-3C4E9629B8A5}" type="datetimeFigureOut">
              <a:rPr lang="nl-NL" smtClean="0"/>
              <a:t>02-08-17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2DEBD99-2D15-9843-9B3A-321FA0933FAF}" type="slidenum">
              <a:rPr lang="nl-NL" smtClean="0"/>
              <a:t>‹nr.›</a:t>
            </a:fld>
            <a:endParaRPr lang="nl-NL"/>
          </a:p>
        </p:txBody>
      </p:sp>
    </p:spTree>
    <p:extLst>
      <p:ext uri="{BB962C8B-B14F-4D97-AF65-F5344CB8AC3E}">
        <p14:creationId xmlns:p14="http://schemas.microsoft.com/office/powerpoint/2010/main" val="867032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9B6E904-731B-8A4A-BE23-3C4E9629B8A5}" type="datetimeFigureOut">
              <a:rPr lang="nl-NL" smtClean="0"/>
              <a:t>02-08-17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2DEBD99-2D15-9843-9B3A-321FA0933FAF}" type="slidenum">
              <a:rPr lang="nl-NL" smtClean="0"/>
              <a:t>‹nr.›</a:t>
            </a:fld>
            <a:endParaRPr lang="nl-NL"/>
          </a:p>
        </p:txBody>
      </p:sp>
    </p:spTree>
    <p:extLst>
      <p:ext uri="{BB962C8B-B14F-4D97-AF65-F5344CB8AC3E}">
        <p14:creationId xmlns:p14="http://schemas.microsoft.com/office/powerpoint/2010/main" val="1404189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Titelstijl van model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9B6E904-731B-8A4A-BE23-3C4E9629B8A5}" type="datetimeFigureOut">
              <a:rPr lang="nl-NL" smtClean="0"/>
              <a:t>02-08-17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2DEBD99-2D15-9843-9B3A-321FA0933FAF}" type="slidenum">
              <a:rPr lang="nl-NL" smtClean="0"/>
              <a:t>‹nr.›</a:t>
            </a:fld>
            <a:endParaRPr lang="nl-NL"/>
          </a:p>
        </p:txBody>
      </p:sp>
    </p:spTree>
    <p:extLst>
      <p:ext uri="{BB962C8B-B14F-4D97-AF65-F5344CB8AC3E}">
        <p14:creationId xmlns:p14="http://schemas.microsoft.com/office/powerpoint/2010/main" val="1519096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idx="1"/>
          </p:nvPr>
        </p:nvSpPr>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9B6E904-731B-8A4A-BE23-3C4E9629B8A5}" type="datetimeFigureOut">
              <a:rPr lang="nl-NL" smtClean="0"/>
              <a:t>02-08-17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2DEBD99-2D15-9843-9B3A-321FA0933FAF}" type="slidenum">
              <a:rPr lang="nl-NL" smtClean="0"/>
              <a:t>‹nr.›</a:t>
            </a:fld>
            <a:endParaRPr lang="nl-NL"/>
          </a:p>
        </p:txBody>
      </p:sp>
    </p:spTree>
    <p:extLst>
      <p:ext uri="{BB962C8B-B14F-4D97-AF65-F5344CB8AC3E}">
        <p14:creationId xmlns:p14="http://schemas.microsoft.com/office/powerpoint/2010/main" val="94379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Titelstijl van model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tekststijl van het model te bewerken</a:t>
            </a:r>
          </a:p>
        </p:txBody>
      </p:sp>
      <p:sp>
        <p:nvSpPr>
          <p:cNvPr id="4" name="Tijdelijke aanduiding voor datum 3"/>
          <p:cNvSpPr>
            <a:spLocks noGrp="1"/>
          </p:cNvSpPr>
          <p:nvPr>
            <p:ph type="dt" sz="half" idx="10"/>
          </p:nvPr>
        </p:nvSpPr>
        <p:spPr/>
        <p:txBody>
          <a:bodyPr/>
          <a:lstStyle/>
          <a:p>
            <a:fld id="{29B6E904-731B-8A4A-BE23-3C4E9629B8A5}" type="datetimeFigureOut">
              <a:rPr lang="nl-NL" smtClean="0"/>
              <a:t>02-08-17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2DEBD99-2D15-9843-9B3A-321FA0933FAF}" type="slidenum">
              <a:rPr lang="nl-NL" smtClean="0"/>
              <a:t>‹nr.›</a:t>
            </a:fld>
            <a:endParaRPr lang="nl-NL"/>
          </a:p>
        </p:txBody>
      </p:sp>
    </p:spTree>
    <p:extLst>
      <p:ext uri="{BB962C8B-B14F-4D97-AF65-F5344CB8AC3E}">
        <p14:creationId xmlns:p14="http://schemas.microsoft.com/office/powerpoint/2010/main" val="1967970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29B6E904-731B-8A4A-BE23-3C4E9629B8A5}" type="datetimeFigureOut">
              <a:rPr lang="nl-NL" smtClean="0"/>
              <a:t>02-08-17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2DEBD99-2D15-9843-9B3A-321FA0933FAF}" type="slidenum">
              <a:rPr lang="nl-NL" smtClean="0"/>
              <a:t>‹nr.›</a:t>
            </a:fld>
            <a:endParaRPr lang="nl-NL"/>
          </a:p>
        </p:txBody>
      </p:sp>
    </p:spTree>
    <p:extLst>
      <p:ext uri="{BB962C8B-B14F-4D97-AF65-F5344CB8AC3E}">
        <p14:creationId xmlns:p14="http://schemas.microsoft.com/office/powerpoint/2010/main" val="142692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Titelstijl van model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29B6E904-731B-8A4A-BE23-3C4E9629B8A5}" type="datetimeFigureOut">
              <a:rPr lang="nl-NL" smtClean="0"/>
              <a:t>02-08-17</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2DEBD99-2D15-9843-9B3A-321FA0933FAF}" type="slidenum">
              <a:rPr lang="nl-NL" smtClean="0"/>
              <a:t>‹nr.›</a:t>
            </a:fld>
            <a:endParaRPr lang="nl-NL"/>
          </a:p>
        </p:txBody>
      </p:sp>
    </p:spTree>
    <p:extLst>
      <p:ext uri="{BB962C8B-B14F-4D97-AF65-F5344CB8AC3E}">
        <p14:creationId xmlns:p14="http://schemas.microsoft.com/office/powerpoint/2010/main" val="1645316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datum 2"/>
          <p:cNvSpPr>
            <a:spLocks noGrp="1"/>
          </p:cNvSpPr>
          <p:nvPr>
            <p:ph type="dt" sz="half" idx="10"/>
          </p:nvPr>
        </p:nvSpPr>
        <p:spPr/>
        <p:txBody>
          <a:bodyPr/>
          <a:lstStyle/>
          <a:p>
            <a:fld id="{29B6E904-731B-8A4A-BE23-3C4E9629B8A5}" type="datetimeFigureOut">
              <a:rPr lang="nl-NL" smtClean="0"/>
              <a:t>02-08-17</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2DEBD99-2D15-9843-9B3A-321FA0933FAF}" type="slidenum">
              <a:rPr lang="nl-NL" smtClean="0"/>
              <a:t>‹nr.›</a:t>
            </a:fld>
            <a:endParaRPr lang="nl-NL"/>
          </a:p>
        </p:txBody>
      </p:sp>
    </p:spTree>
    <p:extLst>
      <p:ext uri="{BB962C8B-B14F-4D97-AF65-F5344CB8AC3E}">
        <p14:creationId xmlns:p14="http://schemas.microsoft.com/office/powerpoint/2010/main" val="1826657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29B6E904-731B-8A4A-BE23-3C4E9629B8A5}" type="datetimeFigureOut">
              <a:rPr lang="nl-NL" smtClean="0"/>
              <a:t>02-08-17</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2DEBD99-2D15-9843-9B3A-321FA0933FAF}" type="slidenum">
              <a:rPr lang="nl-NL" smtClean="0"/>
              <a:t>‹nr.›</a:t>
            </a:fld>
            <a:endParaRPr lang="nl-NL"/>
          </a:p>
        </p:txBody>
      </p:sp>
    </p:spTree>
    <p:extLst>
      <p:ext uri="{BB962C8B-B14F-4D97-AF65-F5344CB8AC3E}">
        <p14:creationId xmlns:p14="http://schemas.microsoft.com/office/powerpoint/2010/main" val="202401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Titelstijl van model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29B6E904-731B-8A4A-BE23-3C4E9629B8A5}" type="datetimeFigureOut">
              <a:rPr lang="nl-NL" smtClean="0"/>
              <a:t>02-08-17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2DEBD99-2D15-9843-9B3A-321FA0933FAF}" type="slidenum">
              <a:rPr lang="nl-NL" smtClean="0"/>
              <a:t>‹nr.›</a:t>
            </a:fld>
            <a:endParaRPr lang="nl-NL"/>
          </a:p>
        </p:txBody>
      </p:sp>
    </p:spTree>
    <p:extLst>
      <p:ext uri="{BB962C8B-B14F-4D97-AF65-F5344CB8AC3E}">
        <p14:creationId xmlns:p14="http://schemas.microsoft.com/office/powerpoint/2010/main" val="151762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Titelstijl van model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29B6E904-731B-8A4A-BE23-3C4E9629B8A5}" type="datetimeFigureOut">
              <a:rPr lang="nl-NL" smtClean="0"/>
              <a:t>02-08-17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2DEBD99-2D15-9843-9B3A-321FA0933FAF}" type="slidenum">
              <a:rPr lang="nl-NL" smtClean="0"/>
              <a:t>‹nr.›</a:t>
            </a:fld>
            <a:endParaRPr lang="nl-NL"/>
          </a:p>
        </p:txBody>
      </p:sp>
    </p:spTree>
    <p:extLst>
      <p:ext uri="{BB962C8B-B14F-4D97-AF65-F5344CB8AC3E}">
        <p14:creationId xmlns:p14="http://schemas.microsoft.com/office/powerpoint/2010/main" val="160849219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Titelstijl van model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B6E904-731B-8A4A-BE23-3C4E9629B8A5}" type="datetimeFigureOut">
              <a:rPr lang="nl-NL" smtClean="0"/>
              <a:t>02-08-17</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DEBD99-2D15-9843-9B3A-321FA0933FAF}" type="slidenum">
              <a:rPr lang="nl-NL" smtClean="0"/>
              <a:t>‹nr.›</a:t>
            </a:fld>
            <a:endParaRPr lang="nl-NL"/>
          </a:p>
        </p:txBody>
      </p:sp>
    </p:spTree>
    <p:extLst>
      <p:ext uri="{BB962C8B-B14F-4D97-AF65-F5344CB8AC3E}">
        <p14:creationId xmlns:p14="http://schemas.microsoft.com/office/powerpoint/2010/main" val="12285906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 Id="rId3"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Meetkunst</a:t>
            </a:r>
            <a:endParaRPr lang="nl-NL" dirty="0"/>
          </a:p>
        </p:txBody>
      </p:sp>
      <p:sp>
        <p:nvSpPr>
          <p:cNvPr id="3" name="Ondertitel 2"/>
          <p:cNvSpPr>
            <a:spLocks noGrp="1"/>
          </p:cNvSpPr>
          <p:nvPr>
            <p:ph type="subTitle" idx="1"/>
          </p:nvPr>
        </p:nvSpPr>
        <p:spPr/>
        <p:txBody>
          <a:bodyPr/>
          <a:lstStyle/>
          <a:p>
            <a:r>
              <a:rPr lang="nl-NL" dirty="0" smtClean="0"/>
              <a:t>Les </a:t>
            </a:r>
            <a:r>
              <a:rPr lang="nl-NL" dirty="0" smtClean="0"/>
              <a:t>7</a:t>
            </a:r>
            <a:endParaRPr lang="nl-NL" dirty="0" smtClean="0"/>
          </a:p>
          <a:p>
            <a:r>
              <a:rPr lang="nl-NL" dirty="0" smtClean="0"/>
              <a:t>Tegeltjes leggen</a:t>
            </a:r>
            <a:endParaRPr lang="nl-NL" dirty="0"/>
          </a:p>
        </p:txBody>
      </p:sp>
    </p:spTree>
    <p:extLst>
      <p:ext uri="{BB962C8B-B14F-4D97-AF65-F5344CB8AC3E}">
        <p14:creationId xmlns:p14="http://schemas.microsoft.com/office/powerpoint/2010/main" val="1535825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30200" y="558800"/>
            <a:ext cx="2946961" cy="677108"/>
          </a:xfrm>
          <a:prstGeom prst="rect">
            <a:avLst/>
          </a:prstGeom>
          <a:noFill/>
        </p:spPr>
        <p:txBody>
          <a:bodyPr wrap="none" rtlCol="0">
            <a:spAutoFit/>
          </a:bodyPr>
          <a:lstStyle/>
          <a:p>
            <a:r>
              <a:rPr lang="nl-NL" sz="2000" b="1" dirty="0"/>
              <a:t>Plaatjes patronen uit les 5</a:t>
            </a:r>
          </a:p>
          <a:p>
            <a:endParaRPr lang="nl-NL" dirty="0"/>
          </a:p>
        </p:txBody>
      </p:sp>
    </p:spTree>
    <p:extLst>
      <p:ext uri="{BB962C8B-B14F-4D97-AF65-F5344CB8AC3E}">
        <p14:creationId xmlns:p14="http://schemas.microsoft.com/office/powerpoint/2010/main" val="1396804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fbeeldingsresultaat voor boijmans tegeltableau"/>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78111" y="0"/>
            <a:ext cx="9113889" cy="6858000"/>
          </a:xfrm>
          <a:prstGeom prst="rect">
            <a:avLst/>
          </a:prstGeom>
          <a:noFill/>
          <a:ln>
            <a:noFill/>
          </a:ln>
        </p:spPr>
      </p:pic>
      <p:sp>
        <p:nvSpPr>
          <p:cNvPr id="3" name="Rechthoek 2"/>
          <p:cNvSpPr/>
          <p:nvPr/>
        </p:nvSpPr>
        <p:spPr>
          <a:xfrm>
            <a:off x="233311" y="450334"/>
            <a:ext cx="2844800" cy="707886"/>
          </a:xfrm>
          <a:prstGeom prst="rect">
            <a:avLst/>
          </a:prstGeom>
        </p:spPr>
        <p:txBody>
          <a:bodyPr wrap="square">
            <a:spAutoFit/>
          </a:bodyPr>
          <a:lstStyle/>
          <a:p>
            <a:pPr>
              <a:spcBef>
                <a:spcPts val="200"/>
              </a:spcBef>
              <a:spcAft>
                <a:spcPts val="0"/>
              </a:spcAft>
            </a:pPr>
            <a:r>
              <a:rPr lang="nl-NL" sz="2000" b="1" dirty="0">
                <a:latin typeface="Calibri Light" charset="0"/>
              </a:rPr>
              <a:t>Tegeltableau, anoniem (1600-1650)</a:t>
            </a:r>
            <a:endParaRPr lang="nl-NL" sz="2000" b="1" dirty="0">
              <a:effectLst/>
              <a:latin typeface="Calibri Light" charset="0"/>
            </a:endParaRPr>
          </a:p>
        </p:txBody>
      </p:sp>
    </p:spTree>
    <p:extLst>
      <p:ext uri="{BB962C8B-B14F-4D97-AF65-F5344CB8AC3E}">
        <p14:creationId xmlns:p14="http://schemas.microsoft.com/office/powerpoint/2010/main" val="404062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descr="900x450_10198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47372" y="0"/>
            <a:ext cx="6544628" cy="6936610"/>
          </a:xfrm>
          <a:prstGeom prst="rect">
            <a:avLst/>
          </a:prstGeom>
          <a:noFill/>
          <a:ln>
            <a:noFill/>
          </a:ln>
        </p:spPr>
      </p:pic>
      <p:sp>
        <p:nvSpPr>
          <p:cNvPr id="3" name="Rechthoek 2"/>
          <p:cNvSpPr/>
          <p:nvPr/>
        </p:nvSpPr>
        <p:spPr>
          <a:xfrm>
            <a:off x="758947" y="628134"/>
            <a:ext cx="3385927" cy="400110"/>
          </a:xfrm>
          <a:prstGeom prst="rect">
            <a:avLst/>
          </a:prstGeom>
        </p:spPr>
        <p:txBody>
          <a:bodyPr wrap="none">
            <a:spAutoFit/>
          </a:bodyPr>
          <a:lstStyle/>
          <a:p>
            <a:pPr>
              <a:spcBef>
                <a:spcPts val="200"/>
              </a:spcBef>
              <a:spcAft>
                <a:spcPts val="0"/>
              </a:spcAft>
            </a:pPr>
            <a:r>
              <a:rPr lang="nl-NL" sz="2000" b="1" dirty="0">
                <a:latin typeface="Calibri Light" charset="0"/>
              </a:rPr>
              <a:t>Willem </a:t>
            </a:r>
            <a:r>
              <a:rPr lang="nl-NL" sz="2000" b="1" dirty="0" err="1">
                <a:latin typeface="Calibri Light" charset="0"/>
              </a:rPr>
              <a:t>Oorebeek</a:t>
            </a:r>
            <a:r>
              <a:rPr lang="nl-NL" sz="2000" b="1" dirty="0">
                <a:latin typeface="Calibri Light" charset="0"/>
              </a:rPr>
              <a:t>, Tartan, 1987</a:t>
            </a:r>
            <a:endParaRPr lang="nl-NL" sz="2000" b="1" dirty="0">
              <a:effectLst/>
              <a:latin typeface="Calibri Light" charset="0"/>
            </a:endParaRPr>
          </a:p>
        </p:txBody>
      </p:sp>
    </p:spTree>
    <p:extLst>
      <p:ext uri="{BB962C8B-B14F-4D97-AF65-F5344CB8AC3E}">
        <p14:creationId xmlns:p14="http://schemas.microsoft.com/office/powerpoint/2010/main" val="1429343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http://collectie.boijmans.nl/images/300x450_14674.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61228" y="0"/>
            <a:ext cx="9130772" cy="6857999"/>
          </a:xfrm>
          <a:prstGeom prst="rect">
            <a:avLst/>
          </a:prstGeom>
          <a:noFill/>
          <a:ln>
            <a:noFill/>
          </a:ln>
        </p:spPr>
      </p:pic>
      <p:sp>
        <p:nvSpPr>
          <p:cNvPr id="3" name="Rechthoek 2"/>
          <p:cNvSpPr/>
          <p:nvPr/>
        </p:nvSpPr>
        <p:spPr>
          <a:xfrm>
            <a:off x="229134" y="780534"/>
            <a:ext cx="2913746" cy="400110"/>
          </a:xfrm>
          <a:prstGeom prst="rect">
            <a:avLst/>
          </a:prstGeom>
        </p:spPr>
        <p:txBody>
          <a:bodyPr wrap="none">
            <a:spAutoFit/>
          </a:bodyPr>
          <a:lstStyle/>
          <a:p>
            <a:pPr>
              <a:spcBef>
                <a:spcPts val="200"/>
              </a:spcBef>
              <a:spcAft>
                <a:spcPts val="0"/>
              </a:spcAft>
            </a:pPr>
            <a:r>
              <a:rPr lang="nl-NL" sz="2000" b="1" dirty="0">
                <a:latin typeface="Calibri Light" charset="0"/>
              </a:rPr>
              <a:t>Tegel, anoniem 1400-1425</a:t>
            </a:r>
            <a:endParaRPr lang="nl-NL" sz="2000" b="1" dirty="0">
              <a:effectLst/>
              <a:latin typeface="Calibri Light" charset="0"/>
            </a:endParaRPr>
          </a:p>
        </p:txBody>
      </p:sp>
    </p:spTree>
    <p:extLst>
      <p:ext uri="{BB962C8B-B14F-4D97-AF65-F5344CB8AC3E}">
        <p14:creationId xmlns:p14="http://schemas.microsoft.com/office/powerpoint/2010/main" val="398389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descr="900x450_101800"/>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25084" y="0"/>
            <a:ext cx="7066916" cy="7066916"/>
          </a:xfrm>
          <a:prstGeom prst="rect">
            <a:avLst/>
          </a:prstGeom>
          <a:noFill/>
          <a:ln>
            <a:noFill/>
          </a:ln>
        </p:spPr>
      </p:pic>
      <p:sp>
        <p:nvSpPr>
          <p:cNvPr id="3" name="Rechthoek 2"/>
          <p:cNvSpPr/>
          <p:nvPr/>
        </p:nvSpPr>
        <p:spPr>
          <a:xfrm>
            <a:off x="259651" y="424934"/>
            <a:ext cx="3956750" cy="707886"/>
          </a:xfrm>
          <a:prstGeom prst="rect">
            <a:avLst/>
          </a:prstGeom>
        </p:spPr>
        <p:txBody>
          <a:bodyPr wrap="square">
            <a:spAutoFit/>
          </a:bodyPr>
          <a:lstStyle/>
          <a:p>
            <a:pPr>
              <a:spcBef>
                <a:spcPts val="200"/>
              </a:spcBef>
              <a:spcAft>
                <a:spcPts val="0"/>
              </a:spcAft>
            </a:pPr>
            <a:r>
              <a:rPr lang="nl-NL" sz="2000" b="1" dirty="0">
                <a:latin typeface="Calibri Light" charset="0"/>
              </a:rPr>
              <a:t>Johan van Oord, compositie 1, tweede versie, 1985</a:t>
            </a:r>
            <a:endParaRPr lang="nl-NL" sz="2000" b="1" dirty="0">
              <a:effectLst/>
              <a:latin typeface="Calibri Light" charset="0"/>
            </a:endParaRPr>
          </a:p>
        </p:txBody>
      </p:sp>
    </p:spTree>
    <p:extLst>
      <p:ext uri="{BB962C8B-B14F-4D97-AF65-F5344CB8AC3E}">
        <p14:creationId xmlns:p14="http://schemas.microsoft.com/office/powerpoint/2010/main" val="73834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270</Words>
  <Application>Microsoft Macintosh PowerPoint</Application>
  <PresentationFormat>Breedbeeld</PresentationFormat>
  <Paragraphs>20</Paragraphs>
  <Slides>6</Slides>
  <Notes>5</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Calibri</vt:lpstr>
      <vt:lpstr>Calibri Light</vt:lpstr>
      <vt:lpstr>Arial</vt:lpstr>
      <vt:lpstr>Office-thema</vt:lpstr>
      <vt:lpstr>Meetkunst</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Meetkunst</dc:title>
  <dc:creator>Wijers, M.M. (Monica)</dc:creator>
  <cp:lastModifiedBy>Wijers, M.M. (Monica)</cp:lastModifiedBy>
  <cp:revision>8</cp:revision>
  <dcterms:created xsi:type="dcterms:W3CDTF">2016-11-11T14:47:17Z</dcterms:created>
  <dcterms:modified xsi:type="dcterms:W3CDTF">2017-08-02T12:18:56Z</dcterms:modified>
</cp:coreProperties>
</file>