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57" r:id="rId3"/>
    <p:sldId id="258" r:id="rId4"/>
    <p:sldId id="270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4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2" autoAdjust="0"/>
    <p:restoredTop sz="94660"/>
  </p:normalViewPr>
  <p:slideViewPr>
    <p:cSldViewPr snapToGrid="0">
      <p:cViewPr>
        <p:scale>
          <a:sx n="160" d="100"/>
          <a:sy n="160" d="100"/>
        </p:scale>
        <p:origin x="-384" y="-3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2F654-1BC2-47BB-A97A-CFF826CF382D}" type="datetimeFigureOut">
              <a:rPr lang="nl-NL" smtClean="0"/>
              <a:t>18-10-17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FC69A-BE47-4094-928E-E144B1594E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157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FC69A-BE47-4094-928E-E144B1594E7D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10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838C-FB80-4BA7-ABA4-751D51B53A7E}" type="datetimeFigureOut">
              <a:rPr lang="nl-NL" smtClean="0"/>
              <a:t>18-10-17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DF72-8901-4976-A004-14CDCCE8F6A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838C-FB80-4BA7-ABA4-751D51B53A7E}" type="datetimeFigureOut">
              <a:rPr lang="nl-NL" smtClean="0"/>
              <a:t>18-10-17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DF72-8901-4976-A004-14CDCCE8F6A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838C-FB80-4BA7-ABA4-751D51B53A7E}" type="datetimeFigureOut">
              <a:rPr lang="nl-NL" smtClean="0"/>
              <a:t>18-10-17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DF72-8901-4976-A004-14CDCCE8F6A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838C-FB80-4BA7-ABA4-751D51B53A7E}" type="datetimeFigureOut">
              <a:rPr lang="nl-NL" smtClean="0"/>
              <a:t>18-10-17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DF72-8901-4976-A004-14CDCCE8F6A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838C-FB80-4BA7-ABA4-751D51B53A7E}" type="datetimeFigureOut">
              <a:rPr lang="nl-NL" smtClean="0"/>
              <a:t>18-10-17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DF72-8901-4976-A004-14CDCCE8F6A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838C-FB80-4BA7-ABA4-751D51B53A7E}" type="datetimeFigureOut">
              <a:rPr lang="nl-NL" smtClean="0"/>
              <a:t>18-10-17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DF72-8901-4976-A004-14CDCCE8F6A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838C-FB80-4BA7-ABA4-751D51B53A7E}" type="datetimeFigureOut">
              <a:rPr lang="nl-NL" smtClean="0"/>
              <a:t>18-10-17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DF72-8901-4976-A004-14CDCCE8F6A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838C-FB80-4BA7-ABA4-751D51B53A7E}" type="datetimeFigureOut">
              <a:rPr lang="nl-NL" smtClean="0"/>
              <a:t>18-10-17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DF72-8901-4976-A004-14CDCCE8F6A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2"/>
          <p:cNvSpPr txBox="1">
            <a:spLocks/>
          </p:cNvSpPr>
          <p:nvPr userDrawn="1"/>
        </p:nvSpPr>
        <p:spPr>
          <a:xfrm>
            <a:off x="93880" y="6172814"/>
            <a:ext cx="11941238" cy="6448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 smtClean="0"/>
              <a:t>Welke som past bij de foto?</a:t>
            </a:r>
            <a:endParaRPr lang="nl-NL" dirty="0"/>
          </a:p>
        </p:txBody>
      </p:sp>
      <p:sp>
        <p:nvSpPr>
          <p:cNvPr id="6" name="Driehoek 5">
            <a:hlinkClick r:id="" action="ppaction://hlinkshowjump?jump=previousslide"/>
          </p:cNvPr>
          <p:cNvSpPr/>
          <p:nvPr userDrawn="1"/>
        </p:nvSpPr>
        <p:spPr>
          <a:xfrm rot="16200000">
            <a:off x="543560" y="4937760"/>
            <a:ext cx="589280" cy="62992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Driehoek 6">
            <a:hlinkClick r:id="" action="ppaction://hlinkshowjump?jump=nextslide"/>
          </p:cNvPr>
          <p:cNvSpPr/>
          <p:nvPr userDrawn="1"/>
        </p:nvSpPr>
        <p:spPr>
          <a:xfrm rot="5400000" flipH="1">
            <a:off x="11059160" y="4937760"/>
            <a:ext cx="589280" cy="62992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838C-FB80-4BA7-ABA4-751D51B53A7E}" type="datetimeFigureOut">
              <a:rPr lang="nl-NL" smtClean="0"/>
              <a:t>18-10-17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DF72-8901-4976-A004-14CDCCE8F6A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838C-FB80-4BA7-ABA4-751D51B53A7E}" type="datetimeFigureOut">
              <a:rPr lang="nl-NL" smtClean="0"/>
              <a:t>18-10-17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DF72-8901-4976-A004-14CDCCE8F6A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3838C-FB80-4BA7-ABA4-751D51B53A7E}" type="datetimeFigureOut">
              <a:rPr lang="nl-NL" smtClean="0"/>
              <a:t>18-10-17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CDF72-8901-4976-A004-14CDCCE8F6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575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3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28750" y="1058863"/>
            <a:ext cx="9144000" cy="2387600"/>
          </a:xfrm>
        </p:spPr>
        <p:txBody>
          <a:bodyPr/>
          <a:lstStyle/>
          <a:p>
            <a:r>
              <a:rPr lang="nl-NL" dirty="0" smtClean="0"/>
              <a:t>Bijzondere sommen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Schrijf de letter van de foto </a:t>
            </a:r>
          </a:p>
          <a:p>
            <a:r>
              <a:rPr lang="nl-NL" dirty="0" smtClean="0"/>
              <a:t>bij de juiste som op </a:t>
            </a:r>
            <a:r>
              <a:rPr lang="nl-NL" smtClean="0"/>
              <a:t>je werkblad.</a:t>
            </a:r>
            <a:endParaRPr lang="nl-NL" dirty="0"/>
          </a:p>
        </p:txBody>
      </p:sp>
      <p:sp>
        <p:nvSpPr>
          <p:cNvPr id="8" name="Driehoek 7">
            <a:hlinkClick r:id="" action="ppaction://hlinkshowjump?jump=nextslide"/>
          </p:cNvPr>
          <p:cNvSpPr/>
          <p:nvPr/>
        </p:nvSpPr>
        <p:spPr>
          <a:xfrm rot="5400000" flipH="1">
            <a:off x="11059160" y="4937760"/>
            <a:ext cx="589280" cy="62992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Ondertitel 2"/>
          <p:cNvSpPr txBox="1">
            <a:spLocks/>
          </p:cNvSpPr>
          <p:nvPr/>
        </p:nvSpPr>
        <p:spPr>
          <a:xfrm>
            <a:off x="195944" y="6439989"/>
            <a:ext cx="4415246" cy="4116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045" y="158546"/>
            <a:ext cx="1714500" cy="3302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400" y="3263900"/>
            <a:ext cx="1714500" cy="33020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400" y="3263900"/>
            <a:ext cx="1714500" cy="3302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5" y="184151"/>
            <a:ext cx="11620499" cy="32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74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416" y="761999"/>
            <a:ext cx="7928969" cy="4828779"/>
          </a:xfrm>
          <a:prstGeom prst="rect">
            <a:avLst/>
          </a:prstGeom>
          <a:effectLst>
            <a:outerShdw blurRad="317500" dist="76200" dir="2700000" algn="tl" rotWithShape="0">
              <a:prstClr val="black"/>
            </a:outerShdw>
          </a:effectLst>
        </p:spPr>
      </p:pic>
      <p:sp>
        <p:nvSpPr>
          <p:cNvPr id="7" name="Rechthoek 6"/>
          <p:cNvSpPr/>
          <p:nvPr/>
        </p:nvSpPr>
        <p:spPr>
          <a:xfrm>
            <a:off x="488152" y="433059"/>
            <a:ext cx="3962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7200"/>
              <a:t>i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184151"/>
            <a:ext cx="11620499" cy="32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01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06199" y="1412837"/>
            <a:ext cx="5068812" cy="3751269"/>
          </a:xfrm>
          <a:prstGeom prst="rect">
            <a:avLst/>
          </a:prstGeom>
          <a:effectLst>
            <a:outerShdw blurRad="317500" dist="76200" dir="2700000" algn="tl" rotWithShape="0">
              <a:prstClr val="black"/>
            </a:outerShdw>
          </a:effectLst>
        </p:spPr>
      </p:pic>
      <p:sp>
        <p:nvSpPr>
          <p:cNvPr id="7" name="Rechthoek 6"/>
          <p:cNvSpPr/>
          <p:nvPr/>
        </p:nvSpPr>
        <p:spPr>
          <a:xfrm>
            <a:off x="488152" y="433059"/>
            <a:ext cx="4058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7200"/>
              <a:t>j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184151"/>
            <a:ext cx="11620499" cy="32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22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320" y="754063"/>
            <a:ext cx="8402003" cy="5148176"/>
          </a:xfrm>
          <a:prstGeom prst="rect">
            <a:avLst/>
          </a:prstGeom>
          <a:effectLst>
            <a:outerShdw blurRad="317500" dist="76200" dir="2700000" algn="tl" rotWithShape="0">
              <a:prstClr val="black"/>
            </a:outerShdw>
          </a:effectLst>
        </p:spPr>
      </p:pic>
      <p:sp>
        <p:nvSpPr>
          <p:cNvPr id="7" name="Rechthoek 6"/>
          <p:cNvSpPr/>
          <p:nvPr/>
        </p:nvSpPr>
        <p:spPr>
          <a:xfrm>
            <a:off x="488152" y="433059"/>
            <a:ext cx="6270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7200"/>
              <a:t>k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184151"/>
            <a:ext cx="11620499" cy="32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96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20" y="754063"/>
            <a:ext cx="8020067" cy="4939371"/>
          </a:xfrm>
          <a:prstGeom prst="rect">
            <a:avLst/>
          </a:prstGeom>
          <a:effectLst>
            <a:outerShdw blurRad="317500" dist="76200" dir="2700000" algn="tl" rotWithShape="0">
              <a:prstClr val="black"/>
            </a:outerShdw>
          </a:effectLst>
        </p:spPr>
      </p:pic>
      <p:sp>
        <p:nvSpPr>
          <p:cNvPr id="7" name="Rechthoek 6"/>
          <p:cNvSpPr/>
          <p:nvPr/>
        </p:nvSpPr>
        <p:spPr>
          <a:xfrm>
            <a:off x="488152" y="433059"/>
            <a:ext cx="3962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7200"/>
              <a:t>l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184151"/>
            <a:ext cx="11620499" cy="32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26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1" y="762000"/>
            <a:ext cx="8298770" cy="5137452"/>
          </a:xfrm>
          <a:prstGeom prst="rect">
            <a:avLst/>
          </a:prstGeom>
          <a:effectLst>
            <a:outerShdw blurRad="317500" dist="76200" dir="2700000" algn="tl" rotWithShape="0">
              <a:prstClr val="black"/>
            </a:outerShdw>
          </a:effectLst>
        </p:spPr>
      </p:pic>
      <p:sp>
        <p:nvSpPr>
          <p:cNvPr id="7" name="Rechthoek 6"/>
          <p:cNvSpPr/>
          <p:nvPr/>
        </p:nvSpPr>
        <p:spPr>
          <a:xfrm>
            <a:off x="488152" y="433059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7200"/>
              <a:t>m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184151"/>
            <a:ext cx="11620499" cy="32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96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62" y="754063"/>
            <a:ext cx="4853579" cy="4966446"/>
          </a:xfrm>
          <a:prstGeom prst="rect">
            <a:avLst/>
          </a:prstGeom>
          <a:effectLst>
            <a:outerShdw blurRad="317500" dist="76200" dir="2700000" algn="tl" rotWithShape="0">
              <a:prstClr val="black"/>
            </a:outerShdw>
          </a:effectLst>
        </p:spPr>
      </p:pic>
      <p:sp>
        <p:nvSpPr>
          <p:cNvPr id="7" name="Rechthoek 6"/>
          <p:cNvSpPr/>
          <p:nvPr/>
        </p:nvSpPr>
        <p:spPr>
          <a:xfrm>
            <a:off x="488152" y="433059"/>
            <a:ext cx="67037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7200"/>
              <a:t>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184151"/>
            <a:ext cx="11620499" cy="323461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3952875" y="500063"/>
            <a:ext cx="547687" cy="2619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2178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508" y="769938"/>
            <a:ext cx="8192569" cy="5124834"/>
          </a:xfrm>
          <a:prstGeom prst="rect">
            <a:avLst/>
          </a:prstGeom>
          <a:effectLst>
            <a:outerShdw blurRad="304800" dist="76200" dir="2700000" algn="tl" rotWithShape="0">
              <a:prstClr val="black"/>
            </a:outerShdw>
          </a:effectLst>
        </p:spPr>
      </p:pic>
      <p:sp>
        <p:nvSpPr>
          <p:cNvPr id="7" name="Rechthoek 6"/>
          <p:cNvSpPr/>
          <p:nvPr/>
        </p:nvSpPr>
        <p:spPr>
          <a:xfrm>
            <a:off x="488152" y="433059"/>
            <a:ext cx="67197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7200"/>
              <a:t>o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184151"/>
            <a:ext cx="11620499" cy="32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42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 txBox="1">
            <a:spLocks/>
          </p:cNvSpPr>
          <p:nvPr/>
        </p:nvSpPr>
        <p:spPr>
          <a:xfrm>
            <a:off x="1710612" y="1471435"/>
            <a:ext cx="9144000" cy="38906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Ga </a:t>
            </a:r>
            <a:r>
              <a:rPr lang="nl-NL" dirty="0" smtClean="0"/>
              <a:t>nu zelf op </a:t>
            </a:r>
            <a:r>
              <a:rPr lang="nl-NL" dirty="0"/>
              <a:t>zoek naar zulke </a:t>
            </a:r>
            <a:r>
              <a:rPr lang="nl-NL" dirty="0" smtClean="0"/>
              <a:t>sommen</a:t>
            </a:r>
            <a:r>
              <a:rPr lang="nl-NL" dirty="0"/>
              <a:t>.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Kijk </a:t>
            </a:r>
            <a:r>
              <a:rPr lang="nl-NL" dirty="0"/>
              <a:t>in de klas.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Kijk op </a:t>
            </a:r>
            <a:r>
              <a:rPr lang="nl-NL" smtClean="0"/>
              <a:t>de gang</a:t>
            </a:r>
            <a:endParaRPr lang="nl-NL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mtClean="0"/>
              <a:t>Wat zie je? Schrijf of teken het op de achterkant van je werkblad.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184151"/>
            <a:ext cx="11620499" cy="32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0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736" y="777875"/>
            <a:ext cx="8486047" cy="5227881"/>
          </a:xfrm>
          <a:prstGeom prst="rect">
            <a:avLst/>
          </a:prstGeom>
          <a:ln w="28575">
            <a:noFill/>
          </a:ln>
          <a:effectLst>
            <a:outerShdw blurRad="317500" dist="76200" dir="2700000" algn="tl" rotWithShape="0">
              <a:schemeClr val="tx2"/>
            </a:outerShdw>
          </a:effectLst>
        </p:spPr>
      </p:pic>
      <p:sp>
        <p:nvSpPr>
          <p:cNvPr id="4" name="Rechthoek 3"/>
          <p:cNvSpPr/>
          <p:nvPr/>
        </p:nvSpPr>
        <p:spPr>
          <a:xfrm>
            <a:off x="488152" y="433059"/>
            <a:ext cx="6270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7200">
                <a:solidFill>
                  <a:schemeClr val="accent1">
                    <a:lumMod val="50000"/>
                  </a:schemeClr>
                </a:solidFill>
              </a:rPr>
              <a:t>a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184151"/>
            <a:ext cx="11620499" cy="32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82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82" y="769938"/>
            <a:ext cx="8470031" cy="5161230"/>
          </a:xfrm>
          <a:prstGeom prst="rect">
            <a:avLst/>
          </a:prstGeom>
          <a:effectLst>
            <a:outerShdw blurRad="317500" dist="76200" dir="2700000" algn="tl" rotWithShape="0">
              <a:schemeClr val="tx2"/>
            </a:outerShdw>
          </a:effectLst>
        </p:spPr>
      </p:pic>
      <p:sp>
        <p:nvSpPr>
          <p:cNvPr id="7" name="Rechthoek 6"/>
          <p:cNvSpPr/>
          <p:nvPr/>
        </p:nvSpPr>
        <p:spPr>
          <a:xfrm>
            <a:off x="488152" y="446506"/>
            <a:ext cx="67037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7200">
                <a:solidFill>
                  <a:schemeClr val="accent1">
                    <a:lumMod val="50000"/>
                  </a:schemeClr>
                </a:solidFill>
              </a:rPr>
              <a:t>b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184151"/>
            <a:ext cx="11620499" cy="32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16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320" y="761999"/>
            <a:ext cx="8226725" cy="5037827"/>
          </a:xfrm>
          <a:prstGeom prst="rect">
            <a:avLst/>
          </a:prstGeom>
          <a:effectLst>
            <a:outerShdw blurRad="317500" dist="76200" dir="2700000" algn="tl" rotWithShape="0">
              <a:schemeClr val="tx2"/>
            </a:outerShdw>
          </a:effectLst>
        </p:spPr>
      </p:pic>
      <p:sp>
        <p:nvSpPr>
          <p:cNvPr id="7" name="Rechthoek 6"/>
          <p:cNvSpPr/>
          <p:nvPr/>
        </p:nvSpPr>
        <p:spPr>
          <a:xfrm>
            <a:off x="488152" y="433059"/>
            <a:ext cx="5757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7200">
                <a:solidFill>
                  <a:schemeClr val="accent1">
                    <a:lumMod val="50000"/>
                  </a:schemeClr>
                </a:solidFill>
              </a:rPr>
              <a:t>c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184151"/>
            <a:ext cx="11620499" cy="32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58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754063"/>
            <a:ext cx="8028860" cy="4939371"/>
          </a:xfrm>
          <a:prstGeom prst="rect">
            <a:avLst/>
          </a:prstGeom>
          <a:effectLst>
            <a:outerShdw blurRad="330200" dist="76200" dir="2700000" algn="tl" rotWithShape="0">
              <a:schemeClr val="tx2"/>
            </a:outerShdw>
          </a:effectLst>
        </p:spPr>
      </p:pic>
      <p:sp>
        <p:nvSpPr>
          <p:cNvPr id="9" name="Rechthoek 8"/>
          <p:cNvSpPr/>
          <p:nvPr/>
        </p:nvSpPr>
        <p:spPr>
          <a:xfrm>
            <a:off x="488152" y="433059"/>
            <a:ext cx="67037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7200">
                <a:solidFill>
                  <a:schemeClr val="accent1">
                    <a:lumMod val="50000"/>
                  </a:schemeClr>
                </a:solidFill>
              </a:rPr>
              <a:t>d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184151"/>
            <a:ext cx="11620499" cy="32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702" y="769937"/>
            <a:ext cx="8088968" cy="5055767"/>
          </a:xfrm>
          <a:prstGeom prst="rect">
            <a:avLst/>
          </a:prstGeom>
          <a:effectLst>
            <a:outerShdw blurRad="317500" dist="76200" dir="2700000" algn="tl" rotWithShape="0">
              <a:schemeClr val="tx2"/>
            </a:outerShdw>
          </a:effectLst>
        </p:spPr>
      </p:pic>
      <p:sp>
        <p:nvSpPr>
          <p:cNvPr id="7" name="Rechthoek 6"/>
          <p:cNvSpPr/>
          <p:nvPr/>
        </p:nvSpPr>
        <p:spPr>
          <a:xfrm>
            <a:off x="488152" y="433059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7200">
                <a:solidFill>
                  <a:schemeClr val="accent1">
                    <a:lumMod val="50000"/>
                  </a:schemeClr>
                </a:solidFill>
              </a:rPr>
              <a:t>e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184151"/>
            <a:ext cx="11620499" cy="32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79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20" y="769938"/>
            <a:ext cx="8171179" cy="5033537"/>
          </a:xfrm>
          <a:prstGeom prst="rect">
            <a:avLst/>
          </a:prstGeom>
          <a:effectLst>
            <a:outerShdw blurRad="330200" dist="76200" dir="2700000" algn="tl" rotWithShape="0">
              <a:schemeClr val="tx2"/>
            </a:outerShdw>
          </a:effectLst>
        </p:spPr>
      </p:pic>
      <p:sp>
        <p:nvSpPr>
          <p:cNvPr id="9" name="Rechthoek 8"/>
          <p:cNvSpPr/>
          <p:nvPr/>
        </p:nvSpPr>
        <p:spPr>
          <a:xfrm>
            <a:off x="488152" y="433059"/>
            <a:ext cx="4667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7200">
                <a:solidFill>
                  <a:schemeClr val="accent1">
                    <a:lumMod val="50000"/>
                  </a:schemeClr>
                </a:solidFill>
              </a:rPr>
              <a:t>f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184151"/>
            <a:ext cx="11620499" cy="32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63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80" y="762000"/>
            <a:ext cx="8220871" cy="5088480"/>
          </a:xfrm>
          <a:prstGeom prst="rect">
            <a:avLst/>
          </a:prstGeom>
          <a:effectLst>
            <a:outerShdw blurRad="317500" dist="76200" dir="2700000" algn="tl" rotWithShape="0">
              <a:schemeClr val="tx2"/>
            </a:outerShdw>
          </a:effectLst>
        </p:spPr>
      </p:pic>
      <p:sp>
        <p:nvSpPr>
          <p:cNvPr id="7" name="Rechthoek 6"/>
          <p:cNvSpPr/>
          <p:nvPr/>
        </p:nvSpPr>
        <p:spPr>
          <a:xfrm>
            <a:off x="488152" y="433059"/>
            <a:ext cx="6270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7200"/>
              <a:t>g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184151"/>
            <a:ext cx="11620499" cy="32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35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61" y="777875"/>
            <a:ext cx="7972512" cy="4970192"/>
          </a:xfrm>
          <a:prstGeom prst="rect">
            <a:avLst/>
          </a:prstGeom>
          <a:effectLst>
            <a:outerShdw blurRad="317500" dist="76200" dir="2700000" algn="tl" rotWithShape="0">
              <a:schemeClr val="tx2"/>
            </a:outerShdw>
          </a:effectLst>
        </p:spPr>
      </p:pic>
      <p:sp>
        <p:nvSpPr>
          <p:cNvPr id="9" name="Rechthoek 8"/>
          <p:cNvSpPr/>
          <p:nvPr/>
        </p:nvSpPr>
        <p:spPr>
          <a:xfrm>
            <a:off x="488152" y="433059"/>
            <a:ext cx="67037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7200"/>
              <a:t>h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184151"/>
            <a:ext cx="11620499" cy="32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15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65</Words>
  <Application>Microsoft Macintosh PowerPoint</Application>
  <PresentationFormat>Aangepast</PresentationFormat>
  <Paragraphs>24</Paragraphs>
  <Slides>17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Office-thema</vt:lpstr>
      <vt:lpstr>Bijzondere sommen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Bijzondere sommen</dc:title>
  <dc:creator>Mikal van Leeuwen</dc:creator>
  <cp:lastModifiedBy>Ton de vries</cp:lastModifiedBy>
  <cp:revision>25</cp:revision>
  <dcterms:created xsi:type="dcterms:W3CDTF">2017-03-01T08:04:14Z</dcterms:created>
  <dcterms:modified xsi:type="dcterms:W3CDTF">2017-10-18T11:58:56Z</dcterms:modified>
</cp:coreProperties>
</file>