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9" r:id="rId4"/>
    <p:sldId id="263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69"/>
  </p:normalViewPr>
  <p:slideViewPr>
    <p:cSldViewPr snapToGrid="0" snapToObjects="1">
      <p:cViewPr varScale="1">
        <p:scale>
          <a:sx n="183" d="100"/>
          <a:sy n="183" d="100"/>
        </p:scale>
        <p:origin x="-11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82EEE7-D187-1A40-8E34-DF83B6AF6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DA739EBE-0F6B-0546-A967-D1443275C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86F91B0-B576-314B-8089-AEB6281F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B478AA9-7AC3-B743-8AD7-5D944926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97BD9E8-9ABA-4649-921B-A27442CE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8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EBE0E48-5FE6-9147-9DBD-6F7FF102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836A2442-B5B1-C54A-B6E9-C2B7832D9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2376252-D321-9E4E-A095-8FCBD870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FD85842-80C2-E542-8F32-6E17F7A9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B004014-9BE3-4C49-A00D-6476ACFF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89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1960BF63-B611-D241-8361-B6E438D5C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D584E755-15AC-A645-B857-2BAA7A655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E952232-4E27-104B-B666-7FCD3598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692A3F8-180E-4546-A836-37793B07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69F36A4-5B44-4141-A16F-44621EA7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06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E03824-4E49-F847-90A8-D982B9EE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8F24224-6DB3-9747-8A15-112AD45CC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FBCC27A-1A1E-BC4A-9BA4-B0452E5A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369C2AB-A7FD-0E45-8F6B-BC534127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C8A42BD-E9EC-3D47-B81F-5B34CBF7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72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C0E260-D099-7F4F-BF16-7A47F8C9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5199C6DA-6452-DC4E-BB2C-489393868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B29D95A-EACE-5F43-9C0E-9F1C9E2F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A32998E-A2C9-EB45-BC0D-9B929A4B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C653D07-D683-3D40-ACF3-DAF1B3E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5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50D4CE6-859E-5749-A4BA-042A7540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3E225D5-70E3-B847-AF4B-814814B61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9DA3870-5A42-554F-875C-916D2A30F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C9987444-E82A-FC4F-95BE-02865935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F6DA2F3-849D-F54B-A6DF-ECCA94F2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4360413-8C9B-D949-B0A2-6D32785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86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85BDB0-25F4-1843-89C9-9316616F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6831FC59-09CB-9F4A-9BD5-316EA6539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BBAB694-FF2E-584D-99C4-ABC83C67B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8F335D1E-6E83-5A4A-9C3E-12B71FE15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B3F67299-1A1E-4A41-9167-56AC2AB7A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5D71D55E-1A22-F940-A2B4-AE489DB7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669BC07C-F1EC-2D4D-9C6A-EDB13F2E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FA49F3DF-9D03-8443-A231-B69B070E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96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16FCF63-3032-DA44-A8CF-C104D9B2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E912C91C-4291-2D4F-A45C-1873AACC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4F3078C8-3446-164B-9480-1E69021D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744ECFB9-51E9-DA46-9D1C-0F8B3F73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75E069C-57F6-0E40-B9EF-893B6294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37B8909D-56DB-614A-85A1-8FE24345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BB753CB-09EB-AE42-98CC-7E574CFE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5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41DB8F-A140-C54D-8B25-E7CE3306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600C18D-CAD4-E141-83B3-2DA0A13E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C08C680-659B-0B43-865F-5247EC9A5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5961EFF-E6C3-E94A-AC7E-0DC06DF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432A717-DAAD-9842-8DAA-517C0BD5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019FF2C-7B64-7740-9DCC-5B5D8CD3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94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B80110-D4FE-BE4F-9DA9-40ABCD32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34589BFE-3B82-114F-9B07-35FC00C0A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C831C44-FAE2-8B49-B43D-CF7C79C20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28D1B13B-9AE4-5842-9126-48153607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162CDE4-7BDA-C64A-9841-3B42B43E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E26B96E-FA90-A341-89F1-5DC008C3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54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F0B52083-783F-D547-98D4-8AFC5851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86D837F-993B-624A-B957-9134B58A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AEDF8B8-326A-7D4F-8FA7-81A80E9BD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ADEC-6040-7446-B630-62B349F8AFDE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B13C55B-4D31-F44B-82C2-DCC7A1E36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B7F6061-B163-B849-8ABD-9AC1CBD0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A8A21-84B3-474D-8286-A5CDFEAECEB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5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0501676-4079-CD47-892E-DBF2278670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" y="0"/>
            <a:ext cx="12182802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CCC69409-CC71-6F42-8176-AD9151F0012C}"/>
              </a:ext>
            </a:extLst>
          </p:cNvPr>
          <p:cNvSpPr/>
          <p:nvPr/>
        </p:nvSpPr>
        <p:spPr>
          <a:xfrm>
            <a:off x="4796149" y="653143"/>
            <a:ext cx="200396" cy="55353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DA2DF534-B3E5-224C-AFE7-DC4400602B36}"/>
              </a:ext>
            </a:extLst>
          </p:cNvPr>
          <p:cNvSpPr txBox="1"/>
          <p:nvPr/>
        </p:nvSpPr>
        <p:spPr>
          <a:xfrm>
            <a:off x="1110343" y="1094014"/>
            <a:ext cx="2714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solidFill>
                  <a:srgbClr val="FF0000"/>
                </a:solidFill>
              </a:rPr>
              <a:t>Dit is Nathan.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37A04795-211C-DE4C-8E9D-55811AF368FA}"/>
              </a:ext>
            </a:extLst>
          </p:cNvPr>
          <p:cNvSpPr txBox="1"/>
          <p:nvPr/>
        </p:nvSpPr>
        <p:spPr>
          <a:xfrm>
            <a:off x="1110343" y="1642371"/>
            <a:ext cx="3374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solidFill>
                  <a:srgbClr val="FF0000"/>
                </a:solidFill>
              </a:rPr>
              <a:t>Je ziet hoe groot</a:t>
            </a:r>
          </a:p>
          <a:p>
            <a:r>
              <a:rPr lang="nl-NL" sz="3600">
                <a:solidFill>
                  <a:srgbClr val="FF0000"/>
                </a:solidFill>
              </a:rPr>
              <a:t>hij is.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6780A45-35BC-1945-B7B9-EA0934DAA8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" y="0"/>
            <a:ext cx="12182802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B11ADF3C-3B37-B640-87E1-41BCDB866C77}"/>
              </a:ext>
            </a:extLst>
          </p:cNvPr>
          <p:cNvSpPr/>
          <p:nvPr/>
        </p:nvSpPr>
        <p:spPr>
          <a:xfrm rot="16200000">
            <a:off x="5963834" y="-177585"/>
            <a:ext cx="190005" cy="54229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5021AF26-B10F-9A46-95BD-0F610D2D7B3E}"/>
              </a:ext>
            </a:extLst>
          </p:cNvPr>
          <p:cNvSpPr/>
          <p:nvPr/>
        </p:nvSpPr>
        <p:spPr>
          <a:xfrm>
            <a:off x="5122717" y="734785"/>
            <a:ext cx="200397" cy="54210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83F774BF-C6B8-9E49-9078-FB21949D6EB3}"/>
              </a:ext>
            </a:extLst>
          </p:cNvPr>
          <p:cNvSpPr txBox="1"/>
          <p:nvPr/>
        </p:nvSpPr>
        <p:spPr>
          <a:xfrm>
            <a:off x="476491" y="1094014"/>
            <a:ext cx="3893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rgbClr val="FF0000"/>
                </a:solidFill>
              </a:rPr>
              <a:t>Van kop tot hak</a:t>
            </a:r>
            <a:br>
              <a:rPr lang="nl-NL" sz="3600">
                <a:solidFill>
                  <a:srgbClr val="FF0000"/>
                </a:solidFill>
              </a:rPr>
            </a:br>
            <a:r>
              <a:rPr lang="nl-NL" sz="3600">
                <a:solidFill>
                  <a:srgbClr val="FF0000"/>
                </a:solidFill>
              </a:rPr>
              <a:t>is ongeveer</a:t>
            </a:r>
            <a:br>
              <a:rPr lang="nl-NL" sz="3600">
                <a:solidFill>
                  <a:srgbClr val="FF0000"/>
                </a:solidFill>
              </a:rPr>
            </a:br>
            <a:r>
              <a:rPr lang="nl-NL" sz="3600">
                <a:solidFill>
                  <a:srgbClr val="FF0000"/>
                </a:solidFill>
              </a:rPr>
              <a:t>even lang als...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5B5460C7-E1F2-6345-9353-D045C4273CA2}"/>
              </a:ext>
            </a:extLst>
          </p:cNvPr>
          <p:cNvSpPr txBox="1"/>
          <p:nvPr/>
        </p:nvSpPr>
        <p:spPr>
          <a:xfrm>
            <a:off x="476490" y="2742025"/>
            <a:ext cx="389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rgbClr val="FF0000"/>
                </a:solidFill>
              </a:rPr>
              <a:t>armen uitgestrekt</a:t>
            </a:r>
            <a:br>
              <a:rPr lang="nl-NL" sz="3600">
                <a:solidFill>
                  <a:srgbClr val="FF0000"/>
                </a:solidFill>
              </a:rPr>
            </a:br>
            <a:r>
              <a:rPr lang="nl-NL" sz="36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8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D835CE8-7F36-7946-A74C-E6B196F1A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25" y="0"/>
            <a:ext cx="122276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80BD4D3F-73DC-2247-8EB1-AEC8878C9BAF}"/>
              </a:ext>
            </a:extLst>
          </p:cNvPr>
          <p:cNvSpPr txBox="1"/>
          <p:nvPr/>
        </p:nvSpPr>
        <p:spPr>
          <a:xfrm>
            <a:off x="951502" y="1094014"/>
            <a:ext cx="389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rgbClr val="FF0000"/>
                </a:solidFill>
              </a:rPr>
              <a:t>Zijn navel...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xmlns="" id="{1C13B99E-390E-8F4C-97D8-880226E038A8}"/>
              </a:ext>
            </a:extLst>
          </p:cNvPr>
          <p:cNvSpPr/>
          <p:nvPr/>
        </p:nvSpPr>
        <p:spPr>
          <a:xfrm>
            <a:off x="4343400" y="424543"/>
            <a:ext cx="205814" cy="57803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10A4A5D8-A0E5-5B4D-8324-F263EC748535}"/>
              </a:ext>
            </a:extLst>
          </p:cNvPr>
          <p:cNvCxnSpPr>
            <a:cxnSpLocks/>
          </p:cNvCxnSpPr>
          <p:nvPr/>
        </p:nvCxnSpPr>
        <p:spPr>
          <a:xfrm flipH="1">
            <a:off x="4343401" y="3347356"/>
            <a:ext cx="2058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E6AEDD88-DFB6-BC4C-9CE9-1F9CBFC889F0}"/>
              </a:ext>
            </a:extLst>
          </p:cNvPr>
          <p:cNvSpPr txBox="1"/>
          <p:nvPr/>
        </p:nvSpPr>
        <p:spPr>
          <a:xfrm>
            <a:off x="951501" y="1647673"/>
            <a:ext cx="389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rgbClr val="FF0000"/>
                </a:solidFill>
              </a:rPr>
              <a:t>zit vlak boven </a:t>
            </a:r>
          </a:p>
          <a:p>
            <a:r>
              <a:rPr lang="nl-NL" sz="3600">
                <a:solidFill>
                  <a:srgbClr val="FF0000"/>
                </a:solidFill>
              </a:rPr>
              <a:t>het midden.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xmlns="" id="{72959295-4592-F045-BC2C-9E7F0C6DAC50}"/>
              </a:ext>
            </a:extLst>
          </p:cNvPr>
          <p:cNvCxnSpPr>
            <a:cxnSpLocks/>
          </p:cNvCxnSpPr>
          <p:nvPr/>
        </p:nvCxnSpPr>
        <p:spPr>
          <a:xfrm>
            <a:off x="4322618" y="3347356"/>
            <a:ext cx="407026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9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B329C643-D3CD-E84B-BDDE-6F0A7EAA2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" y="0"/>
            <a:ext cx="12182802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E209A19F-A215-F14A-83E9-29F41A8309A1}"/>
              </a:ext>
            </a:extLst>
          </p:cNvPr>
          <p:cNvSpPr/>
          <p:nvPr/>
        </p:nvSpPr>
        <p:spPr>
          <a:xfrm>
            <a:off x="5464724" y="685800"/>
            <a:ext cx="128752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xmlns="" id="{0C9222B4-9BC5-064E-B1FE-83185337A4EC}"/>
              </a:ext>
            </a:extLst>
          </p:cNvPr>
          <p:cNvSpPr/>
          <p:nvPr/>
        </p:nvSpPr>
        <p:spPr>
          <a:xfrm>
            <a:off x="4697281" y="5372100"/>
            <a:ext cx="128752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xmlns="" id="{D1318578-45E9-8048-B216-9ED912C38F52}"/>
              </a:ext>
            </a:extLst>
          </p:cNvPr>
          <p:cNvSpPr/>
          <p:nvPr/>
        </p:nvSpPr>
        <p:spPr>
          <a:xfrm>
            <a:off x="4697281" y="4457700"/>
            <a:ext cx="128752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xmlns="" id="{A7E87FE5-A9D8-8E4A-A2C3-B689DC9DB010}"/>
              </a:ext>
            </a:extLst>
          </p:cNvPr>
          <p:cNvSpPr/>
          <p:nvPr/>
        </p:nvSpPr>
        <p:spPr>
          <a:xfrm>
            <a:off x="4697281" y="3543300"/>
            <a:ext cx="128752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DDA00E57-3606-9548-9D90-A7B91DE95929}"/>
              </a:ext>
            </a:extLst>
          </p:cNvPr>
          <p:cNvSpPr/>
          <p:nvPr/>
        </p:nvSpPr>
        <p:spPr>
          <a:xfrm>
            <a:off x="4697281" y="2612571"/>
            <a:ext cx="128752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xmlns="" id="{64959475-4319-254A-9C34-1A5461ED8EFB}"/>
              </a:ext>
            </a:extLst>
          </p:cNvPr>
          <p:cNvSpPr/>
          <p:nvPr/>
        </p:nvSpPr>
        <p:spPr>
          <a:xfrm>
            <a:off x="4697281" y="1681843"/>
            <a:ext cx="128752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xmlns="" id="{472A427A-1918-C14D-861E-C7C66CAFF352}"/>
              </a:ext>
            </a:extLst>
          </p:cNvPr>
          <p:cNvSpPr/>
          <p:nvPr/>
        </p:nvSpPr>
        <p:spPr>
          <a:xfrm>
            <a:off x="4697281" y="767443"/>
            <a:ext cx="128752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xmlns="" id="{33323126-A9CF-164C-9257-A11C4086F391}"/>
              </a:ext>
            </a:extLst>
          </p:cNvPr>
          <p:cNvCxnSpPr>
            <a:cxnSpLocks/>
          </p:cNvCxnSpPr>
          <p:nvPr/>
        </p:nvCxnSpPr>
        <p:spPr>
          <a:xfrm>
            <a:off x="4387932" y="3543299"/>
            <a:ext cx="407026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6095778A-0A84-2949-BFAA-E2FAE21E9E60}"/>
              </a:ext>
            </a:extLst>
          </p:cNvPr>
          <p:cNvSpPr txBox="1"/>
          <p:nvPr/>
        </p:nvSpPr>
        <p:spPr>
          <a:xfrm>
            <a:off x="1315385" y="967901"/>
            <a:ext cx="2677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rgbClr val="FF0000"/>
                </a:solidFill>
              </a:rPr>
              <a:t>Hoeveel keer</a:t>
            </a:r>
            <a:br>
              <a:rPr lang="nl-NL" sz="3600">
                <a:solidFill>
                  <a:srgbClr val="FF0000"/>
                </a:solidFill>
              </a:rPr>
            </a:br>
            <a:r>
              <a:rPr lang="nl-NL" sz="3600">
                <a:solidFill>
                  <a:srgbClr val="FF0000"/>
                </a:solidFill>
              </a:rPr>
              <a:t>past zijn hoofd in zijn</a:t>
            </a:r>
            <a:br>
              <a:rPr lang="nl-NL" sz="3600">
                <a:solidFill>
                  <a:srgbClr val="FF0000"/>
                </a:solidFill>
              </a:rPr>
            </a:br>
            <a:r>
              <a:rPr lang="nl-NL" sz="3600">
                <a:solidFill>
                  <a:srgbClr val="FF0000"/>
                </a:solidFill>
              </a:rPr>
              <a:t>lijf?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24A1B6DD-444D-D84E-B5C7-9876C8537624}"/>
              </a:ext>
            </a:extLst>
          </p:cNvPr>
          <p:cNvSpPr txBox="1"/>
          <p:nvPr/>
        </p:nvSpPr>
        <p:spPr>
          <a:xfrm>
            <a:off x="1315385" y="3197811"/>
            <a:ext cx="3893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rgbClr val="FF0000"/>
                </a:solidFill>
              </a:rPr>
              <a:t>Zijn hoofd</a:t>
            </a:r>
            <a:br>
              <a:rPr lang="nl-NL" sz="3600">
                <a:solidFill>
                  <a:srgbClr val="FF0000"/>
                </a:solidFill>
              </a:rPr>
            </a:br>
            <a:r>
              <a:rPr lang="nl-NL" sz="3600">
                <a:solidFill>
                  <a:srgbClr val="FF0000"/>
                </a:solidFill>
              </a:rPr>
              <a:t>past 6 keer in </a:t>
            </a:r>
            <a:br>
              <a:rPr lang="nl-NL" sz="3600">
                <a:solidFill>
                  <a:srgbClr val="FF0000"/>
                </a:solidFill>
              </a:rPr>
            </a:br>
            <a:r>
              <a:rPr lang="nl-NL" sz="3600">
                <a:solidFill>
                  <a:srgbClr val="FF0000"/>
                </a:solidFill>
              </a:rPr>
              <a:t>zijn lijf.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1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11EDD09-0115-4C4E-B304-BD636A3073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275B21C-2832-D04D-BBE4-52DDAF619304}"/>
              </a:ext>
            </a:extLst>
          </p:cNvPr>
          <p:cNvSpPr txBox="1"/>
          <p:nvPr/>
        </p:nvSpPr>
        <p:spPr>
          <a:xfrm>
            <a:off x="1747148" y="1175657"/>
            <a:ext cx="2677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rgbClr val="FF0000"/>
                </a:solidFill>
              </a:rPr>
              <a:t>Is het bij jou</a:t>
            </a:r>
            <a:br>
              <a:rPr lang="nl-NL" sz="3600">
                <a:solidFill>
                  <a:srgbClr val="FF0000"/>
                </a:solidFill>
              </a:rPr>
            </a:br>
            <a:r>
              <a:rPr lang="nl-NL" sz="3600">
                <a:solidFill>
                  <a:srgbClr val="FF0000"/>
                </a:solidFill>
              </a:rPr>
              <a:t>ook zo?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EBD40C94-AB64-0847-9692-E18E4310B0AD}"/>
              </a:ext>
            </a:extLst>
          </p:cNvPr>
          <p:cNvSpPr txBox="1"/>
          <p:nvPr/>
        </p:nvSpPr>
        <p:spPr>
          <a:xfrm>
            <a:off x="9025246" y="4773881"/>
            <a:ext cx="3166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FF0000"/>
                </a:solidFill>
              </a:rPr>
              <a:t>Grote Rekendag 2019</a:t>
            </a:r>
            <a:br>
              <a:rPr lang="nl-NL" sz="2400">
                <a:solidFill>
                  <a:srgbClr val="FF0000"/>
                </a:solidFill>
              </a:rPr>
            </a:br>
            <a:r>
              <a:rPr lang="nl-NL" sz="2400">
                <a:solidFill>
                  <a:srgbClr val="FF0000"/>
                </a:solidFill>
              </a:rPr>
              <a:t>Frans van Galen, Marieke Bos</a:t>
            </a:r>
            <a:br>
              <a:rPr lang="nl-NL" sz="2400">
                <a:solidFill>
                  <a:srgbClr val="FF0000"/>
                </a:solidFill>
              </a:rPr>
            </a:br>
            <a:r>
              <a:rPr lang="nl-NL" sz="2400">
                <a:solidFill>
                  <a:srgbClr val="FF0000"/>
                </a:solidFill>
              </a:rPr>
              <a:t>Nathan, Fiene</a:t>
            </a:r>
          </a:p>
          <a:p>
            <a:endParaRPr lang="nl-NL" sz="2400">
              <a:solidFill>
                <a:srgbClr val="FF0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39</Words>
  <Application>Microsoft Macintosh PowerPoint</Application>
  <PresentationFormat>Aangepast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FransvanG</dc:creator>
  <cp:lastModifiedBy>Ton de vries</cp:lastModifiedBy>
  <cp:revision>19</cp:revision>
  <dcterms:created xsi:type="dcterms:W3CDTF">2018-05-25T20:21:12Z</dcterms:created>
  <dcterms:modified xsi:type="dcterms:W3CDTF">2018-11-14T08:31:27Z</dcterms:modified>
</cp:coreProperties>
</file>