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301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5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50408-107E-0E47-B09A-2B155CCC4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356287-0251-B34E-83FE-222525D2F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E6FAD3-FD8D-3640-8B54-D83E48BD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841A-FDE3-5F4D-BEF3-4B4B660418D1}" type="datetimeFigureOut"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6DAD76-E550-024F-9856-B4429875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0056C-20D2-E549-9D98-6CF27167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53DC-FA8A-7945-956D-7E7598BFBA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23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1D2A5-CA4B-D74C-864C-AC87AF6A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58AA536-8C6B-414B-AD9B-7D989CA2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DA307-5CA0-504D-A987-3A4F496C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841A-FDE3-5F4D-BEF3-4B4B660418D1}" type="datetimeFigureOut"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DAED15-376A-F04C-8F34-B0D84DF2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BDEBBE-E9EE-834A-B492-BDE5EB0E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53DC-FA8A-7945-956D-7E7598BFBA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8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BE08BCC-29F9-554A-8E25-F6CB70C22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9F738EC-20A5-7E40-979E-FFD4F32F1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0E706E-5AC7-7849-B56E-2192D34F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841A-FDE3-5F4D-BEF3-4B4B660418D1}" type="datetimeFigureOut"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026558-1711-9649-B4DA-21010DC4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E27AB-442D-0B41-B5E6-68C1CDF9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53DC-FA8A-7945-956D-7E7598BFBA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50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D5B8F-5684-BA47-8C61-D176B658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5D25F8-89EC-ED42-B2A4-724CABB0F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16989-1D26-A54F-B17B-317FC7C7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841A-FDE3-5F4D-BEF3-4B4B660418D1}" type="datetimeFigureOut"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6625E6-03D1-2F4D-941A-7B279B1B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CDF102-F5D4-5A41-A223-B14D6412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53DC-FA8A-7945-956D-7E7598BFBA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24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5348C-A521-214A-BE4F-15B5601C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59E883-7FE4-604A-9FC0-1A62965E2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FE6369-8F06-7848-A4C5-716A0136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841A-FDE3-5F4D-BEF3-4B4B660418D1}" type="datetimeFigureOut"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3FA472-451C-0F41-B339-84EF647C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C4AA70-F7B8-2446-8D07-93074D11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53DC-FA8A-7945-956D-7E7598BFBA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44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CE0F4-1952-5D46-9500-766E62D3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AA0E35-2D4C-C74E-A4DC-1FB4925F3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5DABCB-4630-734F-99B2-1F219FC10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8FE777-1E0C-B744-B3FF-F01863AC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841A-FDE3-5F4D-BEF3-4B4B660418D1}" type="datetimeFigureOut">
              <a:t>5-2-2020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01DAE1-9AAD-3341-AD39-C913DA84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215B7D-03E3-CF40-AB12-49CC1ADF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53DC-FA8A-7945-956D-7E7598BFBA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71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EE0AF-ACB2-C444-93C3-A0830001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C34A1D-953B-EA41-9A52-A8B42E461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24D003-6458-EF47-99C8-5C31F5CBE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C096DE5-3CF4-2847-AC50-835051767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E4EDCFC-7B76-6D49-9C54-481C2B4D1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D2079C9-CBFB-474B-9FD3-5F3B9123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841A-FDE3-5F4D-BEF3-4B4B660418D1}" type="datetimeFigureOut">
              <a:t>5-2-2020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DCA4295-4F0B-0B40-8F06-CC471196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BF4D64-A10C-814B-9B95-C546C5E8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53DC-FA8A-7945-956D-7E7598BFBA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55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A4BBC-4481-8342-8494-637476C0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E4FBD28-9D7F-A246-A8A2-25D56DF9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841A-FDE3-5F4D-BEF3-4B4B660418D1}" type="datetimeFigureOut">
              <a:t>5-2-2020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A4351E-52B7-9842-B1F2-C83E2533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76730B-52EC-1A4B-9D83-48C89CE9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53DC-FA8A-7945-956D-7E7598BFBA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52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0D7A50-344C-D34A-B4AC-F6BC575C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841A-FDE3-5F4D-BEF3-4B4B660418D1}" type="datetimeFigureOut">
              <a:t>5-2-2020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BF7ACEE-CA72-2544-A2EC-8C790F52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D7A01B-F74E-E044-BF2C-E6FB43CB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53DC-FA8A-7945-956D-7E7598BFBA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72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84B70-9ABD-654A-98DA-B037A485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2EB598-52D8-1F4D-8BDF-D5D6ACDE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4C807E-8502-254F-8903-5DDB138AF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48C1F2-4940-AB4E-8EDC-6FB21E87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841A-FDE3-5F4D-BEF3-4B4B660418D1}" type="datetimeFigureOut">
              <a:t>5-2-2020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214E21-BDD4-6C4E-9C77-6F727F4D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68B08F-EF0F-EC44-BB05-980480E7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53DC-FA8A-7945-956D-7E7598BFBA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26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A3A6B-F15E-1C4B-BDD4-43841906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B9F0A79-4022-004B-BD18-87B76606F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D644BB-280C-AA45-95A2-F7FF375D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E3F03F-AC38-BD46-8190-B23DC491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841A-FDE3-5F4D-BEF3-4B4B660418D1}" type="datetimeFigureOut">
              <a:t>5-2-2020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04DBC0-AD0E-2440-9BEE-BB333E6F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BC0554-43FE-4845-82BC-80F8C1C8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53DC-FA8A-7945-956D-7E7598BFBA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5C90FA-564E-6642-BAAE-B02F1CB98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2D45D7-B0FB-1D4A-A842-F97573A42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1EC0A3-7FEC-844F-98A7-15EC90ABF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F841A-FDE3-5F4D-BEF3-4B4B660418D1}" type="datetimeFigureOut"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375374-7BA7-6049-B6CA-047444374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8DE154-8B59-5448-A2B3-AB592D51F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253DC-FA8A-7945-956D-7E7598BFBA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43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04045-239C-F74A-BAB4-4C37F55E2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chemeClr val="accent1"/>
                </a:solidFill>
              </a:rPr>
              <a:t>Grote </a:t>
            </a:r>
            <a:r>
              <a:rPr lang="nl-NL" sz="4400" dirty="0" err="1">
                <a:solidFill>
                  <a:schemeClr val="accent1"/>
                </a:solidFill>
              </a:rPr>
              <a:t>Rekendag</a:t>
            </a:r>
            <a:r>
              <a:rPr lang="nl-NL" sz="4400" dirty="0">
                <a:solidFill>
                  <a:schemeClr val="accent1"/>
                </a:solidFill>
              </a:rPr>
              <a:t> 2020</a:t>
            </a:r>
            <a:br>
              <a:rPr lang="nl-NL" sz="4400" dirty="0"/>
            </a:br>
            <a:r>
              <a:rPr lang="nl-NL" sz="4400" b="1" dirty="0"/>
              <a:t>Buitenspel</a:t>
            </a:r>
            <a:br>
              <a:rPr lang="nl-NL" sz="4400" b="1" dirty="0"/>
            </a:br>
            <a:r>
              <a:rPr lang="nl-NL" sz="1800" dirty="0">
                <a:solidFill>
                  <a:prstClr val="black"/>
                </a:solidFill>
              </a:rPr>
              <a:t>groep 3-4</a:t>
            </a:r>
            <a:endParaRPr lang="nl-NL" sz="4400" b="1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B1007D0-9957-1345-913E-3C1715706FD1}"/>
              </a:ext>
            </a:extLst>
          </p:cNvPr>
          <p:cNvSpPr/>
          <p:nvPr/>
        </p:nvSpPr>
        <p:spPr>
          <a:xfrm>
            <a:off x="1524000" y="3429000"/>
            <a:ext cx="104986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A739F2-DB68-FA40-B242-D81BC372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33" y="185375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1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2457907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2264985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45C6789-174C-B44F-BB66-6BA9262BC5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8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2008457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2264985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6F635E7-77B9-744E-B505-81BEFD98D2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7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1590004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2264985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8FD64DC-50DC-7A47-9CC5-F559CBA16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115605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2264985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C8F0751-B9A2-4747-B235-B5DB00527A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2264985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8F7AB98-E1A5-3344-BA33-76D12C78A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1831034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903A5DE-EDA3-8941-B136-3BF92B655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2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1397085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0449302-4AAB-0742-91D7-A5AB1C2C90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947638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FD3174D-289E-264C-BE99-DFDC071E3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14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065411" y="1350593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6702B22-6AAD-1041-A046-3406177F05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13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E69007C-0C21-CD43-BCEB-3968E07B3A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0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2C0B07-DA09-184C-9A3A-4350F1CB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EED03CB-ACBC-4849-B8D2-6498EF477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15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3354181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AA7AA3A-B85B-F447-A5EF-CB3138B58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B761AE7-6C2E-1C47-940D-386BB81374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57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3788131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293993B-3CB8-9B41-9788-DDA4BDD2AD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3247DFB-CEDD-C24A-B2A2-7FE67E1C4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7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4191086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A1D8437-9FA2-BA42-917A-83EA90FC4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5290E1C-8C8B-3E4F-A25D-98338ABCC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35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4656033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2E9EAED-B6A6-384E-94D8-348FCF7764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EE58BE4-1CD2-CD4E-AD8B-04E937A61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84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5151978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30EA0B1-0993-374E-A24E-B873ECA133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C0D0064-4334-FC4A-8E3C-7EA0A4C4C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7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5151978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221881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81E376E-6186-2D47-987C-EC2C39780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2963C11-BA8D-6A45-9EE1-1C55815F49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79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5151978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2699261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15344BE-4123-BF45-8D99-FBD00DA612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EEFD0FB-EC09-E248-B39D-558234D10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07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5151978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3133208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7C9B307-D9D9-394D-9B44-233FCADC6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A7AB935-3443-3D46-A8B7-8B000394D5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69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5151978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3567160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258F326-2A0B-124E-B300-BAEF0B6C7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9D2C4C5-01E0-EE4C-A74D-B2F5772204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81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5151978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4016608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9787ED0-AA0A-D241-A622-011F8BA58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3647121-7D45-AF4B-A3D8-70E99EE2F8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2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3619030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292285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2264985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CE4919F3-81A6-1F42-921F-D401ABC7053C}"/>
              </a:ext>
            </a:extLst>
          </p:cNvPr>
          <p:cNvSpPr/>
          <p:nvPr/>
        </p:nvSpPr>
        <p:spPr>
          <a:xfrm>
            <a:off x="1524000" y="3429000"/>
            <a:ext cx="104986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B61773D-5F66-F749-9E8D-AC8323BD5E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8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5151978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5151291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4016608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005896-6C12-EC41-8E40-731059A5B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088D355-02E6-B041-A403-A3837FCDD4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98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5151978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362222" y="4701841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4016608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87BF159-AA03-BF47-A1F9-C8E40C921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E86EDDE-B741-4942-99ED-38F696E2C3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07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5151978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355142" y="424398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4016608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2E746B0-EE18-8A43-A655-54CFC887C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BECA213-54E9-934F-ADE3-86945DA20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77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5151978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355142" y="379453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4016608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B1EF8A3-FE47-3547-9F0B-D522581323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F8C4522-4EEA-EB46-AF14-2EF1EAD195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89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5151978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339644" y="3351510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722103"/>
            <a:ext cx="450145" cy="3816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930" y="4016608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0E22EA9-BFF2-264B-9129-F9D77A4F7C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065411" y="1808070"/>
            <a:ext cx="403714" cy="3861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EDAA7C8-09FF-F941-9551-E6CB673E96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3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3619030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292285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2264985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4EDCA29-C76D-5B4D-9289-84272250E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3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3138581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292285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2264985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3F7748D-FFAF-194E-88D8-8D1826487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2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2673633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292285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2264985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1CDA136-1624-B146-AE1F-ABCB8998DD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9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2286177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292285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2264985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3C5141C-57AE-CC49-B4E5-F715666F13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805730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292285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2264985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A3EB96C-033A-A54A-92C6-B112809302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8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C151A8-0AAE-CF46-B5A4-8CC73A2E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1371786"/>
            <a:ext cx="428977" cy="357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50D8EE-0509-DE48-850C-09611B753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84" y="2935727"/>
            <a:ext cx="434775" cy="357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E8BB91-416C-124A-9F6A-BA806885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22" y="4686347"/>
            <a:ext cx="410635" cy="363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159003-0E77-464D-9F69-179E1324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266" y="2922853"/>
            <a:ext cx="450145" cy="3816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2C2914-882C-1047-BD20-576BE0134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411" y="2264985"/>
            <a:ext cx="403714" cy="386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A12AE0-81DD-0746-B587-871B2E7D2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930" y="1800364"/>
            <a:ext cx="403714" cy="393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31C72E5-C73B-1846-8736-0DD57FF642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33" y="247519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052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</Words>
  <Application>Microsoft Office PowerPoint</Application>
  <PresentationFormat>Breedbeeld</PresentationFormat>
  <Paragraphs>1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Kantoorthema</vt:lpstr>
      <vt:lpstr>Grote Rekendag 2020 Buitenspel groep 3-4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FransvanG</dc:creator>
  <cp:lastModifiedBy>Sheila Faessen</cp:lastModifiedBy>
  <cp:revision>9</cp:revision>
  <dcterms:created xsi:type="dcterms:W3CDTF">2019-05-22T18:41:06Z</dcterms:created>
  <dcterms:modified xsi:type="dcterms:W3CDTF">2020-02-05T09:03:48Z</dcterms:modified>
</cp:coreProperties>
</file>