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80" r:id="rId2"/>
    <p:sldId id="261" r:id="rId3"/>
    <p:sldId id="262" r:id="rId4"/>
    <p:sldId id="278" r:id="rId5"/>
    <p:sldId id="264" r:id="rId6"/>
    <p:sldId id="279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4"/>
    <a:srgbClr val="01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9" d="100"/>
          <a:sy n="129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76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274BC-1AEE-4108-B76E-773052A5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91D8BB-A37A-424F-A0B5-A5045DD4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CD8B0E-4DB9-45E4-8CD9-74E856080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F65887-6EDA-492A-BEE9-0A0A13BF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F602A8-EBFD-4060-A9B4-51E9DD7E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85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7724F-7923-453D-9CE6-EEBFD930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C0BB24-3265-4B37-A942-8F6F3B934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FE4928-430F-4636-8037-374BB138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B3C6F5-375A-462A-908A-F992FDEB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BA0FA9-C6C4-448E-B045-701BFA82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58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CEEAE8A-7064-44E8-9714-F020B38EB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66676D-5D6B-44BF-834A-DC39F2923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BA6BD-D696-43CB-9C60-98F830D9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16AF9F-810D-4E08-AF45-4D0DC485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F4FF60-4881-4D1F-A008-0345B10F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52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2CD2A-0789-4190-BFA3-F457EDB5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A983BF-55BE-4ECE-A0CA-25AAE9D8E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465743-0CBC-4934-AA45-A4C81C62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AA7346-9268-4CE8-8BCD-872E7400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5B3940-2DF3-43AE-9A9F-B8622F46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97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8CCF9-8A77-4B3A-B00D-FC558905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86105A-B9E4-4A73-AFC7-E4468F5C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D431D6-A72A-4111-BA15-C00438C1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AEFFD8-E35E-4EA2-9917-29B55893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2819F0-FF22-4102-A817-E8BB9A99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96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5B1A5-470E-4F3C-9563-B9F5FC4F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27D58B-9A21-43EF-972D-DF66CCCF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048578-A011-4FAF-94E3-ED6F96DE2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57D578-7BE5-4680-ACB1-DB976589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EA1747-AE5D-41E4-B775-A784B073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5D8D86-32FD-46EA-BC1B-1159A5C9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37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6FBA8-B2D0-4FC8-A43D-95C2BAD6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6B204E-ED05-4669-944D-647D86824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1BFC06-BF59-4779-BA3F-32E16A769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32F174-873B-432C-BDD9-0FAFC4B18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24ECBF-4D1D-4C96-9FFA-FC9E96FBD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45D976E-BC26-4850-93BD-7319E8AE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BC7EFA-87D4-4D22-97C2-335D3B73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9918EF-F311-49CB-B165-DA4CD9E5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51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A8F50-E013-4B91-8A4C-3CD423B6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675454-180F-4430-B36F-2BAB5D7D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2365776-D04A-4FD0-B33D-8906CA34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59FBBD-3F04-4F58-8393-040E8CDF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88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8C939A6-7CA4-4B63-8C6A-388DF14B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4BC409-39E4-4CFF-8BC6-95C6362B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870B20-9AA2-4DD1-B726-3CDAEFDB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46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72298-57AF-451F-9E7A-E255EB79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9C3352-2C64-4F3D-B136-6F11D7407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83CEA8-8397-44C7-8992-B0DEBE814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2FC663-BAFD-4CEC-B5AC-3EB88028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E98127-54ED-4503-B9B4-D2984F32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3B1C0C-4B24-447F-B5CE-067489EB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43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E300D-AB26-4954-8C20-EAD8B302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97E0DEB-0BE4-413B-BC9B-F14A2E41C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64095-9D6E-4026-BE92-502B14A01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C99FEF3-CE1A-4658-AB38-FEDD2933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56148C-9EA0-42F7-9D05-7E9C673C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ED0110-8DDC-448E-B098-A3352AA3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C73E7C-8F00-4C3D-AC4D-8EAB5B9F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C94074-CF89-4A7A-BD9E-3574E7569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04DB8D-2030-409D-B085-209CA3584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045D-C15F-4AB6-AD00-76E65E65EB5A}" type="datetimeFigureOut">
              <a:rPr lang="nl-NL" smtClean="0"/>
              <a:t>5-2-2020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1EF769-92BD-4CF3-8BEE-21A3D06C1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1EC669-1ECD-4263-A8CF-3CB997A08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73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lant, boom, buiten, water&#10;&#10;Automatisch gegenereerde beschrijving">
            <a:extLst>
              <a:ext uri="{FF2B5EF4-FFF2-40B4-BE49-F238E27FC236}">
                <a16:creationId xmlns:a16="http://schemas.microsoft.com/office/drawing/2014/main" id="{2C08D76B-E47B-439B-AB11-2CD201FD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6" y="1865804"/>
            <a:ext cx="5013435" cy="50134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0B1BDE-F84F-4017-B361-FDAD680B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0698"/>
            <a:ext cx="8431925" cy="2010212"/>
          </a:xfrm>
        </p:spPr>
        <p:txBody>
          <a:bodyPr>
            <a:normAutofit/>
          </a:bodyPr>
          <a:lstStyle/>
          <a:p>
            <a:pPr algn="ctr"/>
            <a:br>
              <a:rPr lang="nl-NL" sz="2400" dirty="0">
                <a:solidFill>
                  <a:schemeClr val="accent1"/>
                </a:solidFill>
              </a:rPr>
            </a:br>
            <a:br>
              <a:rPr lang="nl-NL" sz="2400" dirty="0"/>
            </a:br>
            <a:r>
              <a:rPr lang="nl-NL" b="1" dirty="0"/>
              <a:t>Welk getal hoort erbij?</a:t>
            </a:r>
            <a:br>
              <a:rPr lang="nl-NL" b="1" dirty="0"/>
            </a:br>
            <a:r>
              <a:rPr lang="nl-NL" sz="1800" dirty="0"/>
              <a:t>groep 3-4</a:t>
            </a:r>
            <a:br>
              <a:rPr lang="nl-NL" sz="1800" dirty="0"/>
            </a:br>
            <a:endParaRPr lang="nl-NL" sz="1800" b="1" dirty="0"/>
          </a:p>
        </p:txBody>
      </p:sp>
      <p:pic>
        <p:nvPicPr>
          <p:cNvPr id="4" name="Afbeelding 3" descr="Afbeelding met dier, reptiel, dinosaurus&#10;&#10;Automatisch gegenereerde beschrijving">
            <a:extLst>
              <a:ext uri="{FF2B5EF4-FFF2-40B4-BE49-F238E27FC236}">
                <a16:creationId xmlns:a16="http://schemas.microsoft.com/office/drawing/2014/main" id="{9161D740-CCC1-44FB-820D-C1308C32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7"/>
            <a:ext cx="2554941" cy="170329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D701D3F-CA46-7A46-B1CD-7CFC8070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DA7D0-260E-234C-8CEE-B871D471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5" y="365125"/>
            <a:ext cx="11069780" cy="1325563"/>
          </a:xfrm>
        </p:spPr>
        <p:txBody>
          <a:bodyPr/>
          <a:lstStyle/>
          <a:p>
            <a:pPr algn="ctr"/>
            <a:r>
              <a:rPr lang="nl-NL" dirty="0"/>
              <a:t>I  Er zijn ... soorten vogels in Nederland</a:t>
            </a:r>
          </a:p>
        </p:txBody>
      </p:sp>
      <p:pic>
        <p:nvPicPr>
          <p:cNvPr id="7" name="Tijdelijke aanduiding voor inhoud 6" descr="Afbeelding met vogel, uil, dier, zitten&#10;&#10;Automatisch gegenereerde beschrijving">
            <a:extLst>
              <a:ext uri="{FF2B5EF4-FFF2-40B4-BE49-F238E27FC236}">
                <a16:creationId xmlns:a16="http://schemas.microsoft.com/office/drawing/2014/main" id="{C1D1066F-E347-4908-B596-FE2D531C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51" y="1825625"/>
            <a:ext cx="7547052" cy="503237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5F11AF1-8B02-1E4C-ADC1-9E14FA3AC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A816D-E7A1-E440-8563-51FA219C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J Er zijn ... soorten insecten in Nederland</a:t>
            </a:r>
          </a:p>
        </p:txBody>
      </p:sp>
      <p:pic>
        <p:nvPicPr>
          <p:cNvPr id="7" name="Tijdelijke aanduiding voor inhoud 6" descr="Afbeelding met insect, dier&#10;&#10;Automatisch gegenereerde beschrijving">
            <a:extLst>
              <a:ext uri="{FF2B5EF4-FFF2-40B4-BE49-F238E27FC236}">
                <a16:creationId xmlns:a16="http://schemas.microsoft.com/office/drawing/2014/main" id="{E29FCDDE-EB5D-400F-8755-C12F2BCA7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99694"/>
            <a:ext cx="8156028" cy="535501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3CB1B7C-A8FC-AE46-9DD5-BF7CB1D4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9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58606-CA05-B44A-A657-FE8F5EAC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  Je hebt ongeveer ... haren op je hoofd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0A8F01-30FC-E744-846E-A946F53A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04" y="1565564"/>
            <a:ext cx="7938655" cy="453043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AC7F99-9D42-9947-96A4-CCFAD961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5CF54-CFCD-E946-A0CC-62A1155C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L  Aantal appels in 1 kilo.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CE65923-8470-8C41-8A50-AC8A07DA2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85" y="1376979"/>
            <a:ext cx="3832796" cy="560043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82DB43-982A-F44B-A603-D3614BB4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7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9A8C8-E8E6-A246-98B8-39AB5CEB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0" y="595900"/>
            <a:ext cx="6050280" cy="1325563"/>
          </a:xfrm>
        </p:spPr>
        <p:txBody>
          <a:bodyPr/>
          <a:lstStyle/>
          <a:p>
            <a:pPr algn="ctr"/>
            <a:r>
              <a:rPr lang="nl-NL" dirty="0"/>
              <a:t>M  Een kind in groep 4 is ongeveer ... cm lang</a:t>
            </a:r>
          </a:p>
        </p:txBody>
      </p:sp>
      <p:pic>
        <p:nvPicPr>
          <p:cNvPr id="5" name="Tijdelijke aanduiding voor inhoud 4" descr="Afbeelding met gebouw, man, persoon, boom&#10;&#10;Automatisch gegenereerde beschrijving">
            <a:extLst>
              <a:ext uri="{FF2B5EF4-FFF2-40B4-BE49-F238E27FC236}">
                <a16:creationId xmlns:a16="http://schemas.microsoft.com/office/drawing/2014/main" id="{58C9ECFB-12B2-490E-9FE3-95E60DA9C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2" y="857251"/>
            <a:ext cx="6858002" cy="51435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1B811C-6F87-6049-BCC6-58AFEA2C6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6E214-59EB-CF4C-8A09-B9689106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595900"/>
            <a:ext cx="5909930" cy="1325563"/>
          </a:xfrm>
        </p:spPr>
        <p:txBody>
          <a:bodyPr/>
          <a:lstStyle/>
          <a:p>
            <a:r>
              <a:rPr lang="nl-NL" dirty="0"/>
              <a:t>N  Een volwassene is ongeveer ... cm lang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49DB7E0-091D-BF4B-ACD2-FF2FBF6F8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EEB469-C9C7-074D-8FDB-B7055715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8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0587E-3B27-784D-9CC8-DB338545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  Een kinderhand is ongeveer ... </a:t>
            </a:r>
            <a:r>
              <a:rPr lang="nl-NL"/>
              <a:t>cm lang.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2E90441-41E3-004A-87BB-299FCC94F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89" y="1879412"/>
            <a:ext cx="7075297" cy="4716865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813D8B-4308-FB48-88D7-2B2E9419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B1BDE-F84F-4017-B361-FDAD680B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592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A  Hoeveel vingers aan twee handen?</a:t>
            </a:r>
          </a:p>
        </p:txBody>
      </p:sp>
      <p:pic>
        <p:nvPicPr>
          <p:cNvPr id="7" name="Tijdelijke aanduiding voor inhoud 6" descr="Afbeelding met gras, hand, voedsel, vasthouden&#10;&#10;Automatisch gegenereerde beschrijving">
            <a:extLst>
              <a:ext uri="{FF2B5EF4-FFF2-40B4-BE49-F238E27FC236}">
                <a16:creationId xmlns:a16="http://schemas.microsoft.com/office/drawing/2014/main" id="{F4F48A18-D629-4168-98E3-C33DF032D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476F19-842C-B946-A4A5-1AA0AAF7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7A6A8-C86F-D04E-8619-421AD1E3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141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B  Een baby is ... cm lang.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064E245-4BCC-1C47-B3BC-B142B6605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51" y="1560684"/>
            <a:ext cx="7945975" cy="529731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8605739-622B-2D48-A146-CC56A4F9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86C1F-85E8-4331-B98B-B2199DEF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C  Een berg is ... m hoog.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597FBAF-683A-664A-819E-391DE0079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93" y="1599399"/>
            <a:ext cx="9090212" cy="51037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C06AE85-D02F-DE4E-9A78-E3C1B2646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5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251EB-8A36-E340-85BB-B74DB8BD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3" y="365125"/>
            <a:ext cx="11698941" cy="1325563"/>
          </a:xfrm>
        </p:spPr>
        <p:txBody>
          <a:bodyPr/>
          <a:lstStyle/>
          <a:p>
            <a:pPr algn="ctr"/>
            <a:r>
              <a:rPr lang="nl-NL" dirty="0"/>
              <a:t>D  Dinosauriërs leefden ... jaar geleden.</a:t>
            </a:r>
          </a:p>
        </p:txBody>
      </p:sp>
      <p:pic>
        <p:nvPicPr>
          <p:cNvPr id="7" name="Tijdelijke aanduiding voor inhoud 6" descr="Afbeelding met dier, reptiel, dinosaurus&#10;&#10;Automatisch gegenereerde beschrijving">
            <a:extLst>
              <a:ext uri="{FF2B5EF4-FFF2-40B4-BE49-F238E27FC236}">
                <a16:creationId xmlns:a16="http://schemas.microsoft.com/office/drawing/2014/main" id="{35E88166-5B6F-4ACF-A82F-4208C4A8D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623"/>
            <a:ext cx="8238565" cy="5492377"/>
          </a:xfrm>
          <a:solidFill>
            <a:schemeClr val="accent2"/>
          </a:solidFill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CC1AD7-2717-754A-8AF8-BAEC4E50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251EB-8A36-E340-85BB-B74DB8BD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E  Hoeveel voetbalplaatjes in het album?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621AE8-AED4-4D48-BD92-CB0D3B339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321611-EF51-49FD-816D-624066525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48810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ED0D69-B871-2C40-989E-E7B0B56F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ADBC4-CA1C-F449-856C-0A18F572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 Een boom is ... meter hoog.</a:t>
            </a:r>
          </a:p>
        </p:txBody>
      </p:sp>
      <p:pic>
        <p:nvPicPr>
          <p:cNvPr id="6" name="Tijdelijke aanduiding voor inhoud 5" descr="Afbeelding met plant, boom, buiten, water&#10;&#10;Automatisch gegenereerde beschrijving">
            <a:extLst>
              <a:ext uri="{FF2B5EF4-FFF2-40B4-BE49-F238E27FC236}">
                <a16:creationId xmlns:a16="http://schemas.microsoft.com/office/drawing/2014/main" id="{3EB0AB78-4C61-4988-8B16-CF70BA7B4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1" y="1255986"/>
            <a:ext cx="5602014" cy="560201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AD6FE2-7DDD-8947-A6F4-21DA9A2B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44281-C9ED-4741-A6BE-01B40A2F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G  Hoeveel mandarijnen in het netje?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A459E9A-666B-2249-B8A2-4D26AB9D0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88" y="1463656"/>
            <a:ext cx="5273749" cy="52737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B9EA4F-F838-C044-B461-9D412761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73796-E857-1A42-ACE0-7C75465E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118" y="595900"/>
            <a:ext cx="6633681" cy="1546802"/>
          </a:xfrm>
        </p:spPr>
        <p:txBody>
          <a:bodyPr/>
          <a:lstStyle/>
          <a:p>
            <a:pPr algn="ctr"/>
            <a:r>
              <a:rPr lang="nl-NL" dirty="0"/>
              <a:t>H  Het hoogste gebouw ter wereld is ... m hoog.</a:t>
            </a:r>
          </a:p>
        </p:txBody>
      </p:sp>
      <p:pic>
        <p:nvPicPr>
          <p:cNvPr id="7" name="Tijdelijke aanduiding voor inhoud 6" descr="Afbeelding met buiten, gebouw, groot, water&#10;&#10;Automatisch gegenereerde beschrijving">
            <a:extLst>
              <a:ext uri="{FF2B5EF4-FFF2-40B4-BE49-F238E27FC236}">
                <a16:creationId xmlns:a16="http://schemas.microsoft.com/office/drawing/2014/main" id="{C0D92207-2B08-4E8B-A23A-B5EE04D9E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2" y="0"/>
            <a:ext cx="4572000" cy="68580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AD9280-2AB0-C246-A326-C81CA958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53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134</Words>
  <Application>Microsoft Office PowerPoint</Application>
  <PresentationFormat>Breedbeeld</PresentationFormat>
  <Paragraphs>16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  Welk getal hoort erbij? groep 3-4 </vt:lpstr>
      <vt:lpstr>A  Hoeveel vingers aan twee handen?</vt:lpstr>
      <vt:lpstr>B  Een baby is ... cm lang.</vt:lpstr>
      <vt:lpstr>C  Een berg is ... m hoog.</vt:lpstr>
      <vt:lpstr>D  Dinosauriërs leefden ... jaar geleden.</vt:lpstr>
      <vt:lpstr>E  Hoeveel voetbalplaatjes in het album?</vt:lpstr>
      <vt:lpstr>F Een boom is ... meter hoog.</vt:lpstr>
      <vt:lpstr>G  Hoeveel mandarijnen in het netje?</vt:lpstr>
      <vt:lpstr>H  Het hoogste gebouw ter wereld is ... m hoog.</vt:lpstr>
      <vt:lpstr>I  Er zijn ... soorten vogels in Nederland</vt:lpstr>
      <vt:lpstr>J Er zijn ... soorten insecten in Nederland</vt:lpstr>
      <vt:lpstr>K  Je hebt ongeveer ... haren op je hoofd</vt:lpstr>
      <vt:lpstr>L  Aantal appels in 1 kilo.</vt:lpstr>
      <vt:lpstr>M  Een kind in groep 4 is ongeveer ... cm lang</vt:lpstr>
      <vt:lpstr>N  Een volwassene is ongeveer ... cm lang</vt:lpstr>
      <vt:lpstr>O  Een kinderhand is ongeveer ... cm lang.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Oudste inwoner van de wereld</dc:title>
  <dc:creator>lia</dc:creator>
  <cp:lastModifiedBy>Sheila Faessen</cp:lastModifiedBy>
  <cp:revision>45</cp:revision>
  <dcterms:created xsi:type="dcterms:W3CDTF">2019-03-23T10:17:12Z</dcterms:created>
  <dcterms:modified xsi:type="dcterms:W3CDTF">2020-02-05T08:39:23Z</dcterms:modified>
</cp:coreProperties>
</file>