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5" r:id="rId2"/>
    <p:sldId id="256" r:id="rId3"/>
    <p:sldId id="257" r:id="rId4"/>
    <p:sldId id="273" r:id="rId5"/>
    <p:sldId id="258" r:id="rId6"/>
    <p:sldId id="291" r:id="rId7"/>
    <p:sldId id="284" r:id="rId8"/>
    <p:sldId id="277" r:id="rId9"/>
    <p:sldId id="261" r:id="rId10"/>
    <p:sldId id="259" r:id="rId11"/>
    <p:sldId id="262" r:id="rId12"/>
    <p:sldId id="285" r:id="rId13"/>
    <p:sldId id="278" r:id="rId14"/>
    <p:sldId id="279" r:id="rId15"/>
    <p:sldId id="280" r:id="rId16"/>
    <p:sldId id="281" r:id="rId17"/>
    <p:sldId id="287" r:id="rId18"/>
    <p:sldId id="264" r:id="rId19"/>
    <p:sldId id="286" r:id="rId20"/>
    <p:sldId id="283" r:id="rId21"/>
    <p:sldId id="263" r:id="rId22"/>
    <p:sldId id="265" r:id="rId23"/>
    <p:sldId id="269" r:id="rId24"/>
    <p:sldId id="270" r:id="rId25"/>
    <p:sldId id="290" r:id="rId26"/>
    <p:sldId id="266" r:id="rId27"/>
    <p:sldId id="293" r:id="rId28"/>
    <p:sldId id="294" r:id="rId29"/>
    <p:sldId id="267" r:id="rId30"/>
    <p:sldId id="268" r:id="rId31"/>
    <p:sldId id="292" r:id="rId32"/>
    <p:sldId id="288" r:id="rId33"/>
    <p:sldId id="271" r:id="rId34"/>
    <p:sldId id="272" r:id="rId35"/>
    <p:sldId id="274" r:id="rId36"/>
    <p:sldId id="275" r:id="rId37"/>
    <p:sldId id="289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9"/>
    <p:restoredTop sz="91877"/>
  </p:normalViewPr>
  <p:slideViewPr>
    <p:cSldViewPr snapToGrid="0" snapToObjects="1">
      <p:cViewPr varScale="1">
        <p:scale>
          <a:sx n="93" d="100"/>
          <a:sy n="93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C51F-5DE2-4134-BA55-2E6CA4C7416F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CE45-43AB-492F-91A3-9013BEBA4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43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ACE45-43AB-492F-91A3-9013BEBA4D1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6D9C8-8948-994F-945E-66EF48DA0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0E570E-210B-0E4C-B50D-8A5153C1E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8BFC9E-0E9D-6F4E-AED8-D6EB9C92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7754E-85B4-254D-AD6F-37B8DA86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B57781-685F-6A43-955F-E3EADBC5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3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6C03D-7225-3049-BE95-E61C04B1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B2BE9F-4F31-7E4A-A067-B8603C435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83CA55-577A-A24D-A345-835DC557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A5741C-98AF-294A-B4D2-594789F5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80496-2E02-124B-BC07-212E6FC0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5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D6F690-F1D6-F649-B97F-A7645A532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534BF2-17B7-0B48-A82B-07F01BF3A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2E70CD-0AD8-CD48-9BC4-6CCEC1AD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7AE1EA-3613-5342-A81B-04C35597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6F844-4FC6-5A40-BE59-B3A5B3D1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43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26AE1-BDE9-0040-8369-0B2C8049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61403E-DFA3-7645-A1EC-3B04CD46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7E1DC-FA17-AE4B-8E6E-BAAFD93D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C03FB-6306-5A4C-8C7A-728AD5C5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D5C453-33FD-B943-9C42-E69CCC90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24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AEAB7-FD8A-F14B-8185-C3091527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2BD757-FEFB-4945-9CDC-9A10ABEE6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38E83-5F3F-2B4B-88FE-132F308A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13AC79-D03E-F74E-8957-5BB4C962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F15334-952E-1E48-9E1C-EED4CBBA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8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FC2FA-AA3B-4B48-AF51-C56EDBF2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84F027-2DC7-D040-B6BC-14EF0F881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F202D4-77AD-5E4C-9737-5854586FE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B73B51-6546-E14D-8982-53DBBD7F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FA6B2C-551A-0D4C-A877-2F38FD90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4C4087-6C59-5642-8799-A74EC1A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8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E66BA-3E45-354F-BBF5-6A471653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D5F42C-9742-E240-84A0-5BCE72953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891AD4-4DB9-A14C-885B-6D91ECF32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B5EFD4-A3FA-F44C-897F-079551569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06DCCD-5E63-1148-BD4E-4D860A9F2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FF4538-3FF6-BA4E-BC6C-0780357F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7B0355-A05C-0243-BFEF-63BAD7A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3612B7-CAFB-854D-85E3-15BD82DD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88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6A68B-EF48-5B49-B404-C80EEA76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64C145-FF1B-2540-B981-C257E7FE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E222C2-DF9D-8E4B-A0B8-072759C4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B6C89B-D03E-B44B-A8C8-B4B0100E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90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B4FED9-2A87-1341-BC27-FAE7631C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C36702-6F71-1848-8A89-81FA964F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2A9F8B-6DD0-564E-BA84-5469FD0E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F79EA-7993-1D47-BF96-4AE481E4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77008-F681-F547-BC4D-E3326660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B5BACE-96F9-CD40-95C7-0257D2D6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BA64D6-935E-E440-8130-6390310B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673459-C05A-FA43-B204-FC3FC616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F9A4C5-A773-544C-8673-B62217F9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0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4B674-052D-3540-81AF-1566B71E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6DC34C-C152-AB42-9EE8-E2893A606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3FC536-3B4E-4F45-8E3C-E1D1C372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CEB46F-A546-624E-B2F1-54E52EF9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82AFED-74C9-314A-9733-E9A4E042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D860CD-31A8-0E4F-A116-135BE5C4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B187FE-054D-3A43-B5A8-3741489A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E57BB7-3CFB-8C48-9008-899B81C4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EF4E0-9E9D-9C44-BD46-46A1A2086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CE1A-CB08-DC49-8270-B15DE8C2FA36}" type="datetimeFigureOut">
              <a:t>30-11-2020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57485C-F57B-B34C-9A84-EA87634E7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E1C1A-2FF4-724D-A407-74F46BA64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B3EB-A1B6-6941-A71A-768A515F59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0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F9FD6A2-5E49-481D-BCB5-E22917752744}"/>
              </a:ext>
            </a:extLst>
          </p:cNvPr>
          <p:cNvSpPr txBox="1"/>
          <p:nvPr/>
        </p:nvSpPr>
        <p:spPr>
          <a:xfrm>
            <a:off x="6096000" y="1358900"/>
            <a:ext cx="6019799" cy="2070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 </a:t>
            </a:r>
            <a:r>
              <a:rPr lang="en-US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wonderbaarlijke</a:t>
            </a:r>
            <a:r>
              <a:rPr lang="en-US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rekenreis</a:t>
            </a:r>
            <a:r>
              <a:rPr lang="en-US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van </a:t>
            </a:r>
            <a:r>
              <a:rPr lang="en-US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Ieke</a:t>
            </a:r>
            <a:r>
              <a:rPr lang="en-US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en Pol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Grote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Rekendag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groep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3 en 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6574568D-31D4-491E-A7B5-5FC68FD605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D23513-0828-F341-87DB-5E16D2549F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74F5EE-F57C-694B-8124-DCC53829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0C3C57-F61E-874D-A0D2-B83D78CF4C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54CDAF0-8AA5-4790-B8B7-2E0E9D7B1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6C59CFD-3FF0-2247-9BB4-442EAABA56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49CD8B9-17AB-2A45-A028-525656730B5C}"/>
              </a:ext>
            </a:extLst>
          </p:cNvPr>
          <p:cNvSpPr txBox="1"/>
          <p:nvPr/>
        </p:nvSpPr>
        <p:spPr>
          <a:xfrm>
            <a:off x="1579418" y="1496291"/>
            <a:ext cx="4270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Roep de stations maar om...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A98381-0DE3-E644-8B8D-4254F6888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7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92B253-38B0-A845-904B-0BA175958E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140E98-FC57-9E41-8932-E0A366073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5884A9-01D7-AA46-B6C7-CABC257EE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EF5DED-04A9-8044-BB16-49D5898AF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0FDE5A-2D34-CE48-B840-D314DED5D1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57FC704-8197-764D-A94B-A1706369C6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2F1212-93F4-874D-8DA6-8CAC823A75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DF72A9F-E9D6-D545-979B-34923DCED8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2017D83-CA15-754C-B0B1-59602EE5F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405048-D757-6242-A93C-119FD3FB9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A567DE-8FBA-B34B-B7D2-D9681CB5FE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4602B9A-A30F-674C-BED7-587A4610B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4EB9CD2-5B8F-1F40-AA12-D702AC9BD7D4}"/>
              </a:ext>
            </a:extLst>
          </p:cNvPr>
          <p:cNvSpPr txBox="1"/>
          <p:nvPr/>
        </p:nvSpPr>
        <p:spPr>
          <a:xfrm>
            <a:off x="1579418" y="1496291"/>
            <a:ext cx="240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Ligt alles goed?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A69FAF-FEA1-A44B-8D4A-09093221FF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E63FD-833E-914F-844C-90BEC6E6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624F263-4BCF-D648-A5DB-19E045D8CC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0589C8-9E0A-0046-818E-837766FA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80F044-AB78-A04A-9E28-656D90C7B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A9CB31-94E5-8540-9A8C-2E53AEFE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5CE79B-63DA-2A42-B9C2-E144F579EB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72FCA63-96D9-134B-9B07-B3D9FC3AC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D21E85A-D176-7D4F-8405-E366F6C9EC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272283B-CA0D-4E4E-AAFC-56106CD2D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256337-904B-8B40-A171-F61BDD9B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3AB0313-2196-6C41-B008-932BEDEBB4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10E08C-C29F-B540-9D02-9E84F4B4BC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9" y="267258"/>
            <a:ext cx="11715631" cy="65907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96E0D6-2E60-B94B-81E7-A99B724C0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AFC1E9-CEE4-6048-AF0B-44EBA40EA2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1" y="267258"/>
            <a:ext cx="11715629" cy="659074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97E5303-E067-2043-9096-B0BCA056E6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73773D-F911-C14C-AF95-30A7072F0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12B47B6-F206-1A4D-ADF1-5DB16A29E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7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4AB8DA-95FE-B149-8D94-D8AAA5E897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914B770-D8AD-5643-90FB-DA0F3113D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C7DC53-E3B1-8E49-B336-8A99EED24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2" y="503853"/>
            <a:ext cx="11295060" cy="635414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21C0843-50BE-6641-91ED-1A71C8234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9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A8FCCC-1517-1F4D-8B37-C09FB05451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BBA04E-FB8D-CA4D-A6CF-27E740B20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8F5692-2DA0-DF41-944E-B2A36D8177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5"/>
            <a:ext cx="12192000" cy="68522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007ED3-D71F-9447-B91A-6FEE3BBFF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8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A1C195-F071-8E43-A70E-A5368DD840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CDF079-BD0D-494D-AC0F-FBCD3ECD1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14DAED2-D113-6043-B8A7-2762C03BCA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2" y="433668"/>
            <a:ext cx="11419820" cy="64243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1585C7-4A08-BA4B-824F-D9788E75E2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7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A3C2C2-B95A-774F-98E3-72C87DD2C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D83C46-DC5E-BD4D-9488-68DB40527A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4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0ED1F1-7ECA-A640-AC4F-894B6D2135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FB45A5-D7E9-5048-9D21-35C2D5A53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8253CE-B6D5-494D-9DDF-DB75AD473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5273EA-1DE6-6B4C-9021-6B0A476D4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B1A05C-62D6-ED44-9D7F-1B280A3905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5BA55C-6AF0-0A41-8AE5-8126945B3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00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2C3419-A6D1-B741-A17C-EB9381DBF0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5F90C3-41AF-AA4A-A203-13323CC733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0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2424EB7-DEC6-6440-BCD7-3859727DC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889AD9-0EA0-EF49-8B1E-5CBFD9366605}"/>
              </a:ext>
            </a:extLst>
          </p:cNvPr>
          <p:cNvSpPr txBox="1"/>
          <p:nvPr/>
        </p:nvSpPr>
        <p:spPr>
          <a:xfrm>
            <a:off x="411850" y="4742438"/>
            <a:ext cx="447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De wonderbaarlijke rekenreis van </a:t>
            </a:r>
            <a:r>
              <a:rPr lang="nl-NL" sz="1600" dirty="0" err="1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Ieke</a:t>
            </a:r>
            <a:r>
              <a:rPr lang="nl-NL" sz="1600" dirty="0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 en Pol</a:t>
            </a:r>
          </a:p>
          <a:p>
            <a:endParaRPr lang="nl-NL" sz="1600" dirty="0">
              <a:latin typeface="Palatino" pitchFamily="2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nl-NL" sz="1600" dirty="0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Frans van Galen</a:t>
            </a:r>
          </a:p>
          <a:p>
            <a:r>
              <a:rPr lang="nl-NL" sz="1600" dirty="0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Marieke Bos</a:t>
            </a:r>
          </a:p>
          <a:p>
            <a:r>
              <a:rPr lang="nl-NL" sz="1600" dirty="0">
                <a:latin typeface="Palatino" pitchFamily="2" charset="0"/>
                <a:ea typeface="Baskerville" panose="02020502070401020303" pitchFamily="18" charset="0"/>
                <a:cs typeface="Times New Roman" panose="02020603050405020304" pitchFamily="18" charset="0"/>
              </a:rPr>
              <a:t>Lia Oosterwaal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BC50E3-63AD-CC43-AF2E-72643101EA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BE17706-F9AF-344B-B550-BB7EB473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C1F382-8F96-B144-925B-564E68CA4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E3C2A33-91AD-EF42-B9C6-49911F1271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E0BAB52-870A-1642-9B97-F50B3275DE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A9A684-DE1A-B64F-8E4D-B2AE8D1B1F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63D7AE-EE8A-364B-8613-F594AE455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DD137FF-FD6F-AD4F-A1C0-18C865D3167C}"/>
              </a:ext>
            </a:extLst>
          </p:cNvPr>
          <p:cNvSpPr txBox="1"/>
          <p:nvPr/>
        </p:nvSpPr>
        <p:spPr>
          <a:xfrm>
            <a:off x="1579418" y="1496291"/>
            <a:ext cx="298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Is jullie kaart klaar?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7296A7-FE3D-3A44-8783-53606DAD2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299A8ED-9A1E-6D46-8E5D-28C0AE51C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9B880A-D0A3-6745-AB4A-F6795DD3C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562254-DC2A-1A4D-9492-B3D20B4BA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" y="0"/>
            <a:ext cx="1219070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A5D00D-957A-1F42-9E98-EA84DA265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22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44</Words>
  <Application>Microsoft Office PowerPoint</Application>
  <PresentationFormat>Breedbeeld</PresentationFormat>
  <Paragraphs>15</Paragraphs>
  <Slides>37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Palatino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Sheila Faessen</dc:creator>
  <cp:lastModifiedBy>Sheila Faessen</cp:lastModifiedBy>
  <cp:revision>18</cp:revision>
  <dcterms:created xsi:type="dcterms:W3CDTF">2020-11-16T11:14:21Z</dcterms:created>
  <dcterms:modified xsi:type="dcterms:W3CDTF">2020-11-30T18:30:42Z</dcterms:modified>
</cp:coreProperties>
</file>