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3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Wichgers" initials="AW" lastIdx="8" clrIdx="0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78367"/>
  </p:normalViewPr>
  <p:slideViewPr>
    <p:cSldViewPr snapToGrid="0" snapToObjects="1">
      <p:cViewPr>
        <p:scale>
          <a:sx n="95" d="100"/>
          <a:sy n="95" d="100"/>
        </p:scale>
        <p:origin x="16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ichgers" userId="7c1d3dce163466c3" providerId="LiveId" clId="{0BD8CDB1-FEDC-4013-A2D1-46645DD45467}"/>
    <pc:docChg chg="modSld">
      <pc:chgData name="Anne Wichgers" userId="7c1d3dce163466c3" providerId="LiveId" clId="{0BD8CDB1-FEDC-4013-A2D1-46645DD45467}" dt="2021-12-23T10:33:13.945" v="2"/>
      <pc:docMkLst>
        <pc:docMk/>
      </pc:docMkLst>
      <pc:sldChg chg="modCm">
        <pc:chgData name="Anne Wichgers" userId="7c1d3dce163466c3" providerId="LiveId" clId="{0BD8CDB1-FEDC-4013-A2D1-46645DD45467}" dt="2021-12-23T10:33:13.945" v="2"/>
        <pc:sldMkLst>
          <pc:docMk/>
          <pc:sldMk cId="274362979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2T10:36:06.406" idx="7">
    <p:pos x="2836" y="1318"/>
    <p:text>[@vmg: Het beeld van het tiny house in dia 2-3-7 wordt opgevraagd bij Beeldbalie, volgt zsm.]
[tekst ‘voorgevelhuis’ wijzigen in ‘voorgevel’ en ‘torenhuis’ in ‘torenstad’.]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BEE9-9063-0649-B3E1-DE51D0A32148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CDCD-E4A7-EB44-AB29-3F8B98A6E0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06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59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31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95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62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CDCD-E4A7-EB44-AB29-3F8B98A6E0E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96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3887B-5644-1B4B-A693-F5A408689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367570-BCE9-5747-B939-C06ABC353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5E3199-11EC-C042-8754-93C5E46A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14F6CE-5635-9543-809F-F527009A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85B4E-7269-A643-AEA3-5A014E0B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40791-1B27-0A4A-AD26-EDF7FD3E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442C73-7F4A-7C4F-9DC0-FB6E5251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17E0E7-CE59-544C-A7E4-FE7475B9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972A90-5703-424A-9E34-2A5A5A69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B26D60-521F-ED4F-8469-4D53FC6F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F3CD9B-1800-F946-A870-49BC98C51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904897-9F95-024B-9726-F9290BF92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7CDCD1-A2A2-A342-874B-4A4F8838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2B0F6-23CC-BC48-B955-0DBC361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3270D5-7D9A-C94C-A69F-ABF82AAC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35FA2-979B-134C-B2D7-39E2AF62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A92DF4-F34D-854D-816C-BD59F065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8FCDFF-E338-A841-89C8-7582135D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A107F2-A4AD-CB44-A70B-A43C5AF0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1D2C9-B93C-8B42-A9BA-F9A3C10E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5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51A07-879A-6847-98EC-BF39FB56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F7B91B-A886-0045-A362-FD3249AB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EF302-762D-0A4F-96EB-27B6826D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9E5A8E-43E1-9D4D-8985-0340A4F2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D6C21-7DDC-254E-B23D-AC8DA2E8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22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0A947-9F9F-4E49-B6B3-8031EA29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ADF24-FF34-1842-AB6A-4320B8B37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850192-ABC3-2749-90C1-438485E2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95D05-41AD-8548-9B70-0259496A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C274AE-B7B6-FA41-BD1C-56EA4D60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E8318F-02BC-1E40-9455-5F55438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48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0DF81-FD55-264A-8A2C-F1D030F1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250CD1-772F-2E49-BE41-71C151EBA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F46787-6B0F-E04A-90F6-EB676961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08DA7C-13ED-4B46-AFBB-F2E3B0E1C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2F21D2-0B69-2B43-998D-58FEE8E4E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72BED6-6110-8D4B-9651-CBA1F460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EFFA46-2A70-7249-B19A-4762F274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2EBFBE0-18F0-414E-BB25-FA26B135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64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0491E-13B5-BB4D-A210-7DBA2C00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BAF0E4-8F18-CE42-9D91-17A5A40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3C2273-8A2F-E245-8A2D-F724AE8F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97A8E7-48D4-2842-9AF4-C9214E17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2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70E6B5-AD1D-A04C-83F4-DB763A82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02A00F-18C4-D947-A4D9-911C234E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C8A4BB-37AB-7546-A5F0-895E831B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33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5D791-D252-8148-AE95-98141E05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836AC-57AA-CE41-B035-6543023B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DF1C89-D164-9640-9C87-FE2F57C10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1D2223-6161-9442-A653-A25F811E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C2646D-9A22-7046-BB32-B3C93F5A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1B3E9F-BFD2-B84E-B72D-73A4C933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5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BCEC8-7972-6C4D-B341-58C7D7E5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01C0CB-001B-CA40-8C87-D78660367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230E3F-638B-1F4A-B571-6374D0C4B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45EC27-126E-4E48-9BBA-FA804CC4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2FA5C5-864A-8345-BFD7-620BE805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77D666-7C88-7946-AD61-EAA87F4B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8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3382CB-856E-7B48-A27F-F7D9D6C4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445B02-560E-C341-89B7-EB3990DF7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DC2328-ED6C-8940-8D08-556CB1E71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CAF0-2782-4440-80CF-3D6D6CE460C4}" type="datetimeFigureOut">
              <a:rPr lang="nl-NL" smtClean="0"/>
              <a:t>31-01-2022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385453-C3AE-0A47-B448-37F487EE4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17E54-545B-3647-ACA3-91DFFC5B4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A545-07D9-FC42-B136-8043CEB176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olumes/Werkschijf/Werkmap/Malmberg/2021/211101_BL%20GRD%202022/powerpoints/JPG/GRD2022_ppt%20omsla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0EA4CB20-57AF-6B4A-92BC-84F1830C8FD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3907110" y="5579657"/>
            <a:ext cx="43778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7 en 8 – De kleine stad</a:t>
            </a:r>
          </a:p>
        </p:txBody>
      </p:sp>
    </p:spTree>
    <p:extLst>
      <p:ext uri="{BB962C8B-B14F-4D97-AF65-F5344CB8AC3E}">
        <p14:creationId xmlns:p14="http://schemas.microsoft.com/office/powerpoint/2010/main" val="115080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669EBA6-5221-1949-95AE-FF822B005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94679"/>
            <a:ext cx="11823699" cy="3312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CB45D2F-A0FE-47FE-9DCE-3543FC6C90C8}"/>
              </a:ext>
            </a:extLst>
          </p:cNvPr>
          <p:cNvSpPr txBox="1"/>
          <p:nvPr/>
        </p:nvSpPr>
        <p:spPr>
          <a:xfrm>
            <a:off x="11005073" y="173992"/>
            <a:ext cx="181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deel 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8542B8-9389-6A4C-AD4B-13675F9A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488" y="585496"/>
            <a:ext cx="9541585" cy="6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D42995C-D866-104A-8C5B-2C088E1A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94679"/>
            <a:ext cx="11823699" cy="3312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0364B1-4544-8140-B0A6-77DB963E8267}"/>
              </a:ext>
            </a:extLst>
          </p:cNvPr>
          <p:cNvSpPr txBox="1"/>
          <p:nvPr/>
        </p:nvSpPr>
        <p:spPr>
          <a:xfrm>
            <a:off x="184150" y="787400"/>
            <a:ext cx="175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Jouw </a:t>
            </a:r>
            <a:r>
              <a:rPr lang="nl-NL" dirty="0" err="1"/>
              <a:t>tiny</a:t>
            </a:r>
            <a:r>
              <a:rPr lang="nl-NL" dirty="0"/>
              <a:t> house:</a:t>
            </a:r>
          </a:p>
          <a:p>
            <a:r>
              <a:rPr lang="nl-NL" dirty="0"/>
              <a:t>de plattegrond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B7CF21-6569-254E-867E-1198893E8717}"/>
              </a:ext>
            </a:extLst>
          </p:cNvPr>
          <p:cNvSpPr txBox="1"/>
          <p:nvPr/>
        </p:nvSpPr>
        <p:spPr>
          <a:xfrm>
            <a:off x="11029426" y="17400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deel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31D665-7DFC-1343-B174-C373546B3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787400"/>
            <a:ext cx="80391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5FE19F-25BF-3240-8805-B9B8F7685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8A90756-7475-1F49-8C3D-1A93296E4AC9}"/>
              </a:ext>
            </a:extLst>
          </p:cNvPr>
          <p:cNvSpPr txBox="1"/>
          <p:nvPr/>
        </p:nvSpPr>
        <p:spPr>
          <a:xfrm>
            <a:off x="729285" y="1403797"/>
            <a:ext cx="144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Spellencircuit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B98AA3A-980D-B64D-B315-826D2F0A5664}"/>
              </a:ext>
            </a:extLst>
          </p:cNvPr>
          <p:cNvSpPr txBox="1"/>
          <p:nvPr/>
        </p:nvSpPr>
        <p:spPr>
          <a:xfrm>
            <a:off x="11061626" y="18723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deel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6BCED7-9241-C847-996F-82716D733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69" y="903199"/>
            <a:ext cx="6540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8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814AD9-4344-B148-BD0A-EEF70A407E71}"/>
              </a:ext>
            </a:extLst>
          </p:cNvPr>
          <p:cNvSpPr txBox="1"/>
          <p:nvPr/>
        </p:nvSpPr>
        <p:spPr>
          <a:xfrm>
            <a:off x="837127" y="965915"/>
            <a:ext cx="175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Jouw </a:t>
            </a:r>
            <a:r>
              <a:rPr lang="nl-NL" dirty="0" err="1"/>
              <a:t>tiny</a:t>
            </a:r>
            <a:r>
              <a:rPr lang="nl-NL" dirty="0"/>
              <a:t> house:</a:t>
            </a:r>
          </a:p>
          <a:p>
            <a:r>
              <a:rPr lang="nl-NL" dirty="0"/>
              <a:t>de voorgevel</a:t>
            </a:r>
          </a:p>
        </p:txBody>
      </p:sp>
      <p:pic>
        <p:nvPicPr>
          <p:cNvPr id="5" name="Afbeelding 4" descr="Afbeelding met groen, betegeld&#10;&#10;Automatisch gegenereerde beschrijving">
            <a:extLst>
              <a:ext uri="{FF2B5EF4-FFF2-40B4-BE49-F238E27FC236}">
                <a16:creationId xmlns:a16="http://schemas.microsoft.com/office/drawing/2014/main" id="{4F2B21E5-32B7-5A43-ABBD-2F680304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68" y="727586"/>
            <a:ext cx="5094916" cy="59241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7CB7EE-DDDB-0641-AFE9-7A01B1A5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63E178-2BE7-AC48-9E8C-185DAAD76C70}"/>
              </a:ext>
            </a:extLst>
          </p:cNvPr>
          <p:cNvSpPr txBox="1"/>
          <p:nvPr/>
        </p:nvSpPr>
        <p:spPr>
          <a:xfrm>
            <a:off x="10976518" y="17453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deel 4</a:t>
            </a:r>
          </a:p>
        </p:txBody>
      </p:sp>
    </p:spTree>
    <p:extLst>
      <p:ext uri="{BB962C8B-B14F-4D97-AF65-F5344CB8AC3E}">
        <p14:creationId xmlns:p14="http://schemas.microsoft.com/office/powerpoint/2010/main" val="141119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112F381-0443-2E49-90AF-68D1FE2B73DB}"/>
              </a:ext>
            </a:extLst>
          </p:cNvPr>
          <p:cNvSpPr txBox="1"/>
          <p:nvPr/>
        </p:nvSpPr>
        <p:spPr>
          <a:xfrm>
            <a:off x="837127" y="965915"/>
            <a:ext cx="135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Bouwcircuit:</a:t>
            </a:r>
          </a:p>
          <a:p>
            <a:r>
              <a:rPr lang="nl-NL" dirty="0"/>
              <a:t>torenstad</a:t>
            </a:r>
          </a:p>
        </p:txBody>
      </p:sp>
      <p:pic>
        <p:nvPicPr>
          <p:cNvPr id="5" name="Afbeelding 4" descr="Afbeelding met kaas, oranje&#10;&#10;Automatisch gegenereerde beschrijving">
            <a:extLst>
              <a:ext uri="{FF2B5EF4-FFF2-40B4-BE49-F238E27FC236}">
                <a16:creationId xmlns:a16="http://schemas.microsoft.com/office/drawing/2014/main" id="{9E4DCF1D-9C88-6843-9654-A15F99CB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22" y="711200"/>
            <a:ext cx="6068259" cy="59836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31E2B5-8C30-4244-851D-8C52E1C3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56E8EA-9942-6743-A44A-83682E1BC985}"/>
              </a:ext>
            </a:extLst>
          </p:cNvPr>
          <p:cNvSpPr txBox="1"/>
          <p:nvPr/>
        </p:nvSpPr>
        <p:spPr>
          <a:xfrm>
            <a:off x="11012343" y="180879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deel 5</a:t>
            </a:r>
          </a:p>
        </p:txBody>
      </p:sp>
    </p:spTree>
    <p:extLst>
      <p:ext uri="{BB962C8B-B14F-4D97-AF65-F5344CB8AC3E}">
        <p14:creationId xmlns:p14="http://schemas.microsoft.com/office/powerpoint/2010/main" val="219082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9FC09E-775D-8A45-913C-8FFFE7EA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F44646-79AF-B34D-8643-F13C00B2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488" y="585496"/>
            <a:ext cx="9541585" cy="6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9046B3-E3BE-0849-A0CB-E96C7562B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B10E41-FACC-5848-AC45-377168FA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" y="1146175"/>
            <a:ext cx="25400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62221F-5CBC-FE49-8FC2-50790EB1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03" y="1422400"/>
            <a:ext cx="2540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067045B-C4D3-7D40-BC8D-7CE08D538DEC}"/>
              </a:ext>
            </a:extLst>
          </p:cNvPr>
          <p:cNvSpPr txBox="1"/>
          <p:nvPr/>
        </p:nvSpPr>
        <p:spPr>
          <a:xfrm>
            <a:off x="1909762" y="4983797"/>
            <a:ext cx="7175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Laat op de bouwplaats een torenstad verrijzen.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Gebruik torens met hoogten 1, 2 en 3. Elke hoogte komt driemaal voor.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Elke hoogte mag in elke rij en in elke kolom maar 1  keer voorkomen.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Houd rekening met de getallen die bij de rijen en kolommen staan. 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46483D-BC4B-244D-B0E1-C9A4546D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689" y="1146175"/>
            <a:ext cx="3266621" cy="33809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BACD1C8-54E7-CA47-B149-1EA95D20EE7A}"/>
              </a:ext>
            </a:extLst>
          </p:cNvPr>
          <p:cNvSpPr txBox="1"/>
          <p:nvPr/>
        </p:nvSpPr>
        <p:spPr>
          <a:xfrm>
            <a:off x="5065486" y="654957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Bouwplaats</a:t>
            </a:r>
          </a:p>
        </p:txBody>
      </p:sp>
    </p:spTree>
    <p:extLst>
      <p:ext uri="{BB962C8B-B14F-4D97-AF65-F5344CB8AC3E}">
        <p14:creationId xmlns:p14="http://schemas.microsoft.com/office/powerpoint/2010/main" val="107459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2365240-690D-AC48-AF8D-E83277787BE4}"/>
              </a:ext>
            </a:extLst>
          </p:cNvPr>
          <p:cNvSpPr txBox="1"/>
          <p:nvPr/>
        </p:nvSpPr>
        <p:spPr>
          <a:xfrm>
            <a:off x="4731657" y="814614"/>
            <a:ext cx="14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Kubushuisjes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4C37A7-A4EB-9F4B-B5CB-BAE3C332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64" y="2444750"/>
            <a:ext cx="4584700" cy="29083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95E19E-DC59-A84C-8C27-4657907F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206279"/>
            <a:ext cx="11823699" cy="33124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1820FFF-4FB1-564B-AD4A-E4B43DB92CEF}"/>
              </a:ext>
            </a:extLst>
          </p:cNvPr>
          <p:cNvSpPr txBox="1"/>
          <p:nvPr/>
        </p:nvSpPr>
        <p:spPr>
          <a:xfrm>
            <a:off x="817421" y="1665514"/>
            <a:ext cx="4894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Hoeveel verschillende huisjes kun je maken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met 3 kubussen? De kubussen mogen naast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elkaar en op elkaar staan. De kubussen moeten met hele zijvlakken aan elkaar grenzen.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Dus dit is goed: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En dit niet: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9E4CA9A-5213-E042-AC01-AF2BF1E4A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0" y="2975701"/>
            <a:ext cx="1701800" cy="18463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F11BCBB-0054-934E-87C0-F406DAFCC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642" y="4787900"/>
            <a:ext cx="2227858" cy="17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89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134</Words>
  <Application>Microsoft Macintosh PowerPoint</Application>
  <PresentationFormat>Breedbeeld</PresentationFormat>
  <Paragraphs>39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Jonker, V.H. (Vincent)</dc:creator>
  <cp:lastModifiedBy>Jonker, V.H. (Vincent)</cp:lastModifiedBy>
  <cp:revision>15</cp:revision>
  <dcterms:created xsi:type="dcterms:W3CDTF">2021-10-11T06:35:00Z</dcterms:created>
  <dcterms:modified xsi:type="dcterms:W3CDTF">2022-01-31T10:42:26Z</dcterms:modified>
</cp:coreProperties>
</file>