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735667"/>
            <a:ext cx="6400800" cy="1864783"/>
          </a:xfrm>
        </p:spPr>
        <p:txBody>
          <a:bodyPr>
            <a:noAutofit/>
          </a:bodyPr>
          <a:lstStyle>
            <a:lvl1pPr>
              <a:defRPr sz="9600"/>
            </a:lvl1pPr>
          </a:lstStyle>
          <a:p>
            <a:r>
              <a:rPr lang="nl-NL" dirty="0" smtClean="0"/>
              <a:t>Click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edit</a:t>
            </a:r>
            <a:r>
              <a:rPr lang="nl-NL" dirty="0" smtClean="0"/>
              <a:t> Master </a:t>
            </a:r>
            <a:r>
              <a:rPr lang="nl-NL" dirty="0" err="1" smtClean="0"/>
              <a:t>title</a:t>
            </a:r>
            <a:r>
              <a:rPr lang="nl-NL" dirty="0" smtClean="0"/>
              <a:t> </a:t>
            </a:r>
            <a:r>
              <a:rPr lang="nl-NL" dirty="0" err="1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None/>
              <a:defRPr sz="96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Click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edit</a:t>
            </a:r>
            <a:r>
              <a:rPr lang="nl-NL" dirty="0" smtClean="0"/>
              <a:t> Master </a:t>
            </a:r>
            <a:r>
              <a:rPr lang="nl-NL" dirty="0" err="1" smtClean="0"/>
              <a:t>subtitle</a:t>
            </a:r>
            <a:r>
              <a:rPr lang="nl-NL" dirty="0" smtClean="0"/>
              <a:t> </a:t>
            </a:r>
            <a:r>
              <a:rPr lang="nl-NL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155240" y="3725334"/>
            <a:ext cx="274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56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7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0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8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0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2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2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9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6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3FBC4-BFA8-0544-8148-B89F3009E2D6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04FD4-5533-094D-90FD-BA33DE589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1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44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40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9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0949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0949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0949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094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70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90063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63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63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634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63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634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63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401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554140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55414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709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55414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7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70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70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14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5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80</Words>
  <Application>Microsoft Macintosh PowerPoint</Application>
  <PresentationFormat>On-screen Show (4:3)</PresentationFormat>
  <Paragraphs>80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1</vt:lpstr>
      <vt:lpstr>2</vt:lpstr>
      <vt:lpstr>3</vt:lpstr>
      <vt:lpstr>4</vt:lpstr>
      <vt:lpstr>5</vt:lpstr>
      <vt:lpstr>6</vt:lpstr>
      <vt:lpstr>7</vt:lpstr>
      <vt:lpstr>8</vt:lpstr>
      <vt:lpstr>25</vt:lpstr>
      <vt:lpstr>30</vt:lpstr>
      <vt:lpstr>40</vt:lpstr>
      <vt:lpstr>50</vt:lpstr>
      <vt:lpstr>90</vt:lpstr>
      <vt:lpstr>100</vt:lpstr>
      <vt:lpstr>1</vt:lpstr>
      <vt:lpstr>1</vt:lpstr>
      <vt:lpstr>2</vt:lpstr>
      <vt:lpstr>3</vt:lpstr>
      <vt:lpstr>1</vt:lpstr>
      <vt:lpstr>2</vt:lpstr>
      <vt:lpstr>3</vt:lpstr>
      <vt:lpstr>1</vt:lpstr>
      <vt:lpstr>2</vt:lpstr>
      <vt:lpstr>3</vt:lpstr>
      <vt:lpstr>4</vt:lpstr>
      <vt:lpstr>1</vt:lpstr>
      <vt:lpstr>2</vt:lpstr>
      <vt:lpstr>3</vt:lpstr>
      <vt:lpstr>4</vt:lpstr>
      <vt:lpstr>5</vt:lpstr>
      <vt:lpstr>1</vt:lpstr>
      <vt:lpstr>2</vt:lpstr>
      <vt:lpstr>3</vt:lpstr>
      <vt:lpstr>4</vt:lpstr>
      <vt:lpstr>5</vt:lpstr>
      <vt:lpstr>6</vt:lpstr>
      <vt:lpstr>7</vt:lpstr>
      <vt:lpstr>1</vt:lpstr>
      <vt:lpstr>1</vt:lpstr>
      <vt:lpstr>3</vt:lpstr>
    </vt:vector>
  </TitlesOfParts>
  <Company>Freudenthal instituut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Vincent Jonker</dc:creator>
  <cp:lastModifiedBy>Vincent Jonker</cp:lastModifiedBy>
  <cp:revision>2</cp:revision>
  <dcterms:created xsi:type="dcterms:W3CDTF">2013-04-15T07:46:25Z</dcterms:created>
  <dcterms:modified xsi:type="dcterms:W3CDTF">2013-04-15T07:58:48Z</dcterms:modified>
</cp:coreProperties>
</file>