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4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34094"/>
            <a:ext cx="7772400" cy="3401131"/>
          </a:xfrm>
        </p:spPr>
        <p:txBody>
          <a:bodyPr>
            <a:noAutofit/>
          </a:bodyPr>
          <a:lstStyle>
            <a:lvl1pPr algn="ctr">
              <a:defRPr sz="9600"/>
            </a:lvl1pPr>
          </a:lstStyle>
          <a:p>
            <a:r>
              <a:rPr lang="nl-NL" dirty="0" smtClean="0"/>
              <a:t>Click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edit</a:t>
            </a:r>
            <a:r>
              <a:rPr lang="nl-NL" dirty="0" smtClean="0"/>
              <a:t> Master </a:t>
            </a:r>
            <a:r>
              <a:rPr lang="nl-NL" dirty="0" err="1" smtClean="0"/>
              <a:t>title</a:t>
            </a:r>
            <a:r>
              <a:rPr lang="nl-NL" dirty="0" smtClean="0"/>
              <a:t> </a:t>
            </a:r>
            <a:r>
              <a:rPr lang="nl-NL" dirty="0" err="1" smtClean="0"/>
              <a:t>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CA0F-DA6D-9948-BCCC-BD0A40452FF2}" type="datetimeFigureOut">
              <a:rPr lang="en-US" smtClean="0"/>
              <a:t>15-04-13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3FBC-DC1B-684F-B0FD-DD075C8C9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51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CA0F-DA6D-9948-BCCC-BD0A40452FF2}" type="datetimeFigureOut">
              <a:rPr lang="en-US" smtClean="0"/>
              <a:t>15-04-13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3FBC-DC1B-684F-B0FD-DD075C8C9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060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CA0F-DA6D-9948-BCCC-BD0A40452FF2}" type="datetimeFigureOut">
              <a:rPr lang="en-US" smtClean="0"/>
              <a:t>15-04-13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3FBC-DC1B-684F-B0FD-DD075C8C9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646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CA0F-DA6D-9948-BCCC-BD0A40452FF2}" type="datetimeFigureOut">
              <a:rPr lang="en-US" smtClean="0"/>
              <a:t>15-04-13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3FBC-DC1B-684F-B0FD-DD075C8C9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68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CA0F-DA6D-9948-BCCC-BD0A40452FF2}" type="datetimeFigureOut">
              <a:rPr lang="en-US" smtClean="0"/>
              <a:t>15-04-13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3FBC-DC1B-684F-B0FD-DD075C8C9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389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CA0F-DA6D-9948-BCCC-BD0A40452FF2}" type="datetimeFigureOut">
              <a:rPr lang="en-US" smtClean="0"/>
              <a:t>15-04-13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3FBC-DC1B-684F-B0FD-DD075C8C9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333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CA0F-DA6D-9948-BCCC-BD0A40452FF2}" type="datetimeFigureOut">
              <a:rPr lang="en-US" smtClean="0"/>
              <a:t>15-04-13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3FBC-DC1B-684F-B0FD-DD075C8C9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18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CA0F-DA6D-9948-BCCC-BD0A40452FF2}" type="datetimeFigureOut">
              <a:rPr lang="en-US" smtClean="0"/>
              <a:t>15-04-13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3FBC-DC1B-684F-B0FD-DD075C8C9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492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CA0F-DA6D-9948-BCCC-BD0A40452FF2}" type="datetimeFigureOut">
              <a:rPr lang="en-US" smtClean="0"/>
              <a:t>15-04-13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3FBC-DC1B-684F-B0FD-DD075C8C9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810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CA0F-DA6D-9948-BCCC-BD0A40452FF2}" type="datetimeFigureOut">
              <a:rPr lang="en-US" smtClean="0"/>
              <a:t>15-04-13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3FBC-DC1B-684F-B0FD-DD075C8C9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213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CA0F-DA6D-9948-BCCC-BD0A40452FF2}" type="datetimeFigureOut">
              <a:rPr lang="en-US" smtClean="0"/>
              <a:t>15-04-13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3FBC-DC1B-684F-B0FD-DD075C8C9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379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Click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edit</a:t>
            </a:r>
            <a:r>
              <a:rPr lang="nl-NL" dirty="0" smtClean="0"/>
              <a:t> Master </a:t>
            </a:r>
            <a:r>
              <a:rPr lang="nl-NL" dirty="0" err="1" smtClean="0"/>
              <a:t>text</a:t>
            </a:r>
            <a:r>
              <a:rPr lang="nl-NL" dirty="0" smtClean="0"/>
              <a:t> </a:t>
            </a:r>
            <a:r>
              <a:rPr lang="nl-NL" dirty="0" err="1" smtClean="0"/>
              <a:t>styles</a:t>
            </a:r>
            <a:endParaRPr lang="nl-NL" dirty="0" smtClean="0"/>
          </a:p>
          <a:p>
            <a:pPr lvl="1"/>
            <a:r>
              <a:rPr lang="nl-NL" dirty="0" smtClean="0"/>
              <a:t>Second level</a:t>
            </a:r>
          </a:p>
          <a:p>
            <a:pPr lvl="2"/>
            <a:r>
              <a:rPr lang="nl-NL" dirty="0" err="1" smtClean="0"/>
              <a:t>Third</a:t>
            </a:r>
            <a:r>
              <a:rPr lang="nl-NL" dirty="0" smtClean="0"/>
              <a:t> level</a:t>
            </a:r>
          </a:p>
          <a:p>
            <a:pPr lvl="3"/>
            <a:r>
              <a:rPr lang="nl-NL" dirty="0" err="1" smtClean="0"/>
              <a:t>Fourth</a:t>
            </a:r>
            <a:r>
              <a:rPr lang="nl-NL" dirty="0" smtClean="0"/>
              <a:t> level</a:t>
            </a:r>
          </a:p>
          <a:p>
            <a:pPr lvl="4"/>
            <a:r>
              <a:rPr lang="nl-NL" dirty="0" err="1" smtClean="0"/>
              <a:t>Fifth</a:t>
            </a:r>
            <a:r>
              <a:rPr lang="nl-NL" dirty="0" smtClean="0"/>
              <a:t>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0CA0F-DA6D-9948-BCCC-BD0A40452FF2}" type="datetimeFigureOut">
              <a:rPr lang="en-US" smtClean="0"/>
              <a:t>15-04-13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E3FBC-DC1B-684F-B0FD-DD075C8C9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631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0,1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470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0,25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222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0,75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222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0,50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222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0,52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222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0,99999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2227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0,125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2227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1,075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2227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1,005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2227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1,05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2227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1,1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222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0,2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196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1,5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2227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dirty="0" smtClean="0"/>
              <a:t>,8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2227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1,01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2227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1,9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2227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2302227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2,1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183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2,25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183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2,3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183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2,5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183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2,75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18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0,3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196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2,09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183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2,64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183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2,82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183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2,34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1837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2,52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183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2,009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183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2,40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18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0,4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19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0,5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19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0,6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19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0,7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19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0,8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19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0,9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222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36</Words>
  <Application>Microsoft Macintosh PowerPoint</Application>
  <PresentationFormat>On-screen Show (4:3)</PresentationFormat>
  <Paragraphs>36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0,1</vt:lpstr>
      <vt:lpstr>0,2</vt:lpstr>
      <vt:lpstr>0,3</vt:lpstr>
      <vt:lpstr>0,4</vt:lpstr>
      <vt:lpstr>0,5</vt:lpstr>
      <vt:lpstr>0,6</vt:lpstr>
      <vt:lpstr>0,7</vt:lpstr>
      <vt:lpstr>0,8</vt:lpstr>
      <vt:lpstr>0,9</vt:lpstr>
      <vt:lpstr>0,25</vt:lpstr>
      <vt:lpstr>0,75</vt:lpstr>
      <vt:lpstr>0,50</vt:lpstr>
      <vt:lpstr>0,52</vt:lpstr>
      <vt:lpstr>0,99999</vt:lpstr>
      <vt:lpstr>0,125</vt:lpstr>
      <vt:lpstr>1,075</vt:lpstr>
      <vt:lpstr>1,005</vt:lpstr>
      <vt:lpstr>1,05</vt:lpstr>
      <vt:lpstr>1,1</vt:lpstr>
      <vt:lpstr>1,5</vt:lpstr>
      <vt:lpstr>1,8</vt:lpstr>
      <vt:lpstr>1,01</vt:lpstr>
      <vt:lpstr>1,9</vt:lpstr>
      <vt:lpstr>2</vt:lpstr>
      <vt:lpstr>2,1</vt:lpstr>
      <vt:lpstr>2,25</vt:lpstr>
      <vt:lpstr>2,3</vt:lpstr>
      <vt:lpstr>2,5</vt:lpstr>
      <vt:lpstr>2,75</vt:lpstr>
      <vt:lpstr>2,09</vt:lpstr>
      <vt:lpstr>2,64</vt:lpstr>
      <vt:lpstr>2,82</vt:lpstr>
      <vt:lpstr>2,34</vt:lpstr>
      <vt:lpstr>2,52</vt:lpstr>
      <vt:lpstr>2,009</vt:lpstr>
      <vt:lpstr>2,40</vt:lpstr>
    </vt:vector>
  </TitlesOfParts>
  <Company>Freudenthal instituut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Vincent Jonker</dc:creator>
  <cp:lastModifiedBy>Vincent Jonker</cp:lastModifiedBy>
  <cp:revision>2</cp:revision>
  <dcterms:created xsi:type="dcterms:W3CDTF">2013-04-15T08:00:39Z</dcterms:created>
  <dcterms:modified xsi:type="dcterms:W3CDTF">2013-04-15T08:07:33Z</dcterms:modified>
</cp:coreProperties>
</file>