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4.xml" ContentType="application/vnd.openxmlformats-officedocument.presentationml.comments+xml"/>
  <Override PartName="/ppt/notesSlides/notesSlide7.xml" ContentType="application/vnd.openxmlformats-officedocument.presentationml.notesSlide+xml"/>
  <Override PartName="/ppt/comments/comment5.xml" ContentType="application/vnd.openxmlformats-officedocument.presentationml.comments+xml"/>
  <Override PartName="/ppt/notesSlides/notesSlide8.xml" ContentType="application/vnd.openxmlformats-officedocument.presentationml.notesSlide+xml"/>
  <Override PartName="/ppt/comments/comment6.xml" ContentType="application/vnd.openxmlformats-officedocument.presentationml.comment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11"/>
  </p:notesMasterIdLst>
  <p:sldIdLst>
    <p:sldId id="283" r:id="rId2"/>
    <p:sldId id="257" r:id="rId3"/>
    <p:sldId id="288" r:id="rId4"/>
    <p:sldId id="302" r:id="rId5"/>
    <p:sldId id="285" r:id="rId6"/>
    <p:sldId id="284" r:id="rId7"/>
    <p:sldId id="286" r:id="rId8"/>
    <p:sldId id="291" r:id="rId9"/>
    <p:sldId id="292" r:id="rId10"/>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ol" initials="K" lastIdx="1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9-03-13T13:46:24.312" idx="9">
    <p:pos x="10" y="10"/>
    <p:text>Mooi!
Vraagtekens iets minder vet.</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09-03-13T13:50:48.781" idx="10">
    <p:pos x="10" y="10"/>
    <p:text>Mooi!
Vraagteken in de kop toevoegen.
Dit doet me denken aan postcodes.
Dat is een andere oefening en makkelijker, maar da kan best op een heel ander moment.
Maak een paar brievenbussen  met daarop: post van 3450 tot 3875 en zo nog een paar.
En laat kinderen de brief zogenaamd in de goede gleuf doen. (doe voor de afwisseling ook 347 op een brief)</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09-03-13T13:57:33.203" idx="11">
    <p:pos x="10" y="10"/>
    <p:text>idee prima.
Sommen toch wel pittig. Niet altijd duidelijk (voor mij) welke strategie je zou willen stimuleren. Ik mis aanvullend optellen.
Ik begrijp dat je hier alleen het antwoord wilt zien. Maar kinderen mogen best in een hoekje van hun blad even hun geheugen ontlasten. Voor echt cijferen is geen tijd. Ik zou zeker na afloop bij het nabespreken leraren ook stimuleren om het noteren (als je daar wel tijd voor hebt) te bespreken.
Vormgeving
Ik vind de sommen een beetje vet en narrow
Het is tijdens het projecteren prettiger als de som steeds op dezelfde plek op het scherm komt.
Je zou door een animatie-instelling ervoor kunnen zorgen dat de sommen inderdaad slechts 15 seconden in beeld zijn. Of heb je daar bewust niet voor gekozen?</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09-03-13T14:00:40.562" idx="12">
    <p:pos x="5052" y="1767"/>
    <p:text>bij 1. de lln. oefenen het benoemen van een positie van een getallenlijn
bij 2. Hoeveel ongeveer samen,  vraagteken toevoegen.</p:text>
  </p:cm>
</p:cmLst>
</file>

<file path=ppt/comments/comment5.xml><?xml version="1.0" encoding="utf-8"?>
<p:cmLst xmlns:a="http://schemas.openxmlformats.org/drawingml/2006/main" xmlns:r="http://schemas.openxmlformats.org/officeDocument/2006/relationships" xmlns:p="http://schemas.openxmlformats.org/presentationml/2006/main">
  <p:cm authorId="1" dt="2009-03-13T13:45:54.875" idx="8">
    <p:pos x="10" y="10"/>
    <p:text>Ik zou het doel als volgt formuleren:
De  leerlingen benoemen een plek op de getallenlijn door dit af te leiden van twee getallen 'in de buurt'</p:text>
  </p:cm>
  <p:cm authorId="1" dt="2009-03-13T14:01:35.031" idx="13">
    <p:pos x="146" y="146"/>
    <p:text>Bij instructie zou ik zeggen: Welk getal hoort op de plaats van het vraagteken.</p:text>
  </p:cm>
</p:cmLst>
</file>

<file path=ppt/comments/comment6.xml><?xml version="1.0" encoding="utf-8"?>
<p:cmLst xmlns:a="http://schemas.openxmlformats.org/drawingml/2006/main" xmlns:r="http://schemas.openxmlformats.org/officeDocument/2006/relationships" xmlns:p="http://schemas.openxmlformats.org/presentationml/2006/main">
  <p:cm authorId="1" dt="2009-03-13T14:02:47.609" idx="14">
    <p:pos x="10" y="10"/>
    <p:text>Hoeveel ongeveer samen. Vraagteken toevoegen
Bij instructie: Ga voor het bord staan bij het vak waarin volgens jou het antwoord thuishoort.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7A3DB56-7954-6743-B73F-D9643D1A22D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l-NL" altLang="nl-NL"/>
          </a:p>
        </p:txBody>
      </p:sp>
      <p:sp>
        <p:nvSpPr>
          <p:cNvPr id="45059" name="Rectangle 3">
            <a:extLst>
              <a:ext uri="{FF2B5EF4-FFF2-40B4-BE49-F238E27FC236}">
                <a16:creationId xmlns:a16="http://schemas.microsoft.com/office/drawing/2014/main" id="{B1DA05EC-A4D4-254A-8163-A008121BFB0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l-NL" altLang="nl-NL"/>
          </a:p>
        </p:txBody>
      </p:sp>
      <p:sp>
        <p:nvSpPr>
          <p:cNvPr id="45060" name="Rectangle 4">
            <a:extLst>
              <a:ext uri="{FF2B5EF4-FFF2-40B4-BE49-F238E27FC236}">
                <a16:creationId xmlns:a16="http://schemas.microsoft.com/office/drawing/2014/main" id="{16FBEAAF-7300-6049-9B80-244EA7BE3EF2}"/>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61" name="Rectangle 5">
            <a:extLst>
              <a:ext uri="{FF2B5EF4-FFF2-40B4-BE49-F238E27FC236}">
                <a16:creationId xmlns:a16="http://schemas.microsoft.com/office/drawing/2014/main" id="{48760F8A-9191-A146-ABA7-E51753FCA52A}"/>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
        <p:nvSpPr>
          <p:cNvPr id="45062" name="Rectangle 6">
            <a:extLst>
              <a:ext uri="{FF2B5EF4-FFF2-40B4-BE49-F238E27FC236}">
                <a16:creationId xmlns:a16="http://schemas.microsoft.com/office/drawing/2014/main" id="{2BE01B52-B9AB-F647-A9FA-D839A6BDF1A7}"/>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l-NL" altLang="nl-NL"/>
          </a:p>
        </p:txBody>
      </p:sp>
      <p:sp>
        <p:nvSpPr>
          <p:cNvPr id="45063" name="Rectangle 7">
            <a:extLst>
              <a:ext uri="{FF2B5EF4-FFF2-40B4-BE49-F238E27FC236}">
                <a16:creationId xmlns:a16="http://schemas.microsoft.com/office/drawing/2014/main" id="{DB8CB885-767A-9A4D-86B3-3A103FCD3CF0}"/>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4E1E46C-74DF-2047-9EA9-E8DA13A1CB9D}" type="slidenum">
              <a:rPr lang="nl-NL" altLang="nl-NL"/>
              <a:pPr/>
              <a:t>‹nr.›</a:t>
            </a:fld>
            <a:endParaRPr lang="nl-NL" alt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FF46ECB-598C-4343-89DA-3226D00E1E5B}"/>
              </a:ext>
            </a:extLst>
          </p:cNvPr>
          <p:cNvSpPr>
            <a:spLocks noGrp="1" noChangeArrowheads="1"/>
          </p:cNvSpPr>
          <p:nvPr>
            <p:ph type="sldNum" sz="quarter" idx="5"/>
          </p:nvPr>
        </p:nvSpPr>
        <p:spPr>
          <a:ln/>
        </p:spPr>
        <p:txBody>
          <a:bodyPr/>
          <a:lstStyle/>
          <a:p>
            <a:fld id="{173DBF74-4607-384F-9373-142B886DDC15}" type="slidenum">
              <a:rPr lang="nl-NL" altLang="nl-NL"/>
              <a:pPr/>
              <a:t>1</a:t>
            </a:fld>
            <a:endParaRPr lang="nl-NL" altLang="nl-NL"/>
          </a:p>
        </p:txBody>
      </p:sp>
      <p:sp>
        <p:nvSpPr>
          <p:cNvPr id="46082" name="Rectangle 2">
            <a:extLst>
              <a:ext uri="{FF2B5EF4-FFF2-40B4-BE49-F238E27FC236}">
                <a16:creationId xmlns:a16="http://schemas.microsoft.com/office/drawing/2014/main" id="{429DF8B4-1079-954E-906F-1E88C28A394A}"/>
              </a:ext>
            </a:extLst>
          </p:cNvPr>
          <p:cNvSpPr>
            <a:spLocks noRot="1" noChangeArrowheads="1" noTextEdit="1"/>
          </p:cNvSpPr>
          <p:nvPr>
            <p:ph type="sldImg"/>
          </p:nvPr>
        </p:nvSpPr>
        <p:spPr>
          <a:ln/>
        </p:spPr>
      </p:sp>
      <p:sp>
        <p:nvSpPr>
          <p:cNvPr id="46083" name="Rectangle 3">
            <a:extLst>
              <a:ext uri="{FF2B5EF4-FFF2-40B4-BE49-F238E27FC236}">
                <a16:creationId xmlns:a16="http://schemas.microsoft.com/office/drawing/2014/main" id="{74AEC6FD-07B8-5D44-969A-2CC17C6B1768}"/>
              </a:ext>
            </a:extLst>
          </p:cNvPr>
          <p:cNvSpPr>
            <a:spLocks noGrp="1" noChangeArrowheads="1"/>
          </p:cNvSpPr>
          <p:nvPr>
            <p:ph type="body" idx="1"/>
          </p:nvPr>
        </p:nvSpPr>
        <p:spPr/>
        <p:txBody>
          <a:bodyPr/>
          <a:lstStyle/>
          <a:p>
            <a:endParaRPr lang="nl-NL" alt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9DAE69C-B019-6B41-AB3F-A703CB2FE920}"/>
              </a:ext>
            </a:extLst>
          </p:cNvPr>
          <p:cNvSpPr>
            <a:spLocks noGrp="1" noChangeArrowheads="1"/>
          </p:cNvSpPr>
          <p:nvPr>
            <p:ph type="sldNum" sz="quarter" idx="5"/>
          </p:nvPr>
        </p:nvSpPr>
        <p:spPr>
          <a:ln/>
        </p:spPr>
        <p:txBody>
          <a:bodyPr/>
          <a:lstStyle/>
          <a:p>
            <a:fld id="{C2D994F9-1865-9649-893D-46B219FD1AF7}" type="slidenum">
              <a:rPr lang="nl-NL" altLang="nl-NL"/>
              <a:pPr/>
              <a:t>2</a:t>
            </a:fld>
            <a:endParaRPr lang="nl-NL" altLang="nl-NL"/>
          </a:p>
        </p:txBody>
      </p:sp>
      <p:sp>
        <p:nvSpPr>
          <p:cNvPr id="47106" name="Rectangle 2">
            <a:extLst>
              <a:ext uri="{FF2B5EF4-FFF2-40B4-BE49-F238E27FC236}">
                <a16:creationId xmlns:a16="http://schemas.microsoft.com/office/drawing/2014/main" id="{F82D533F-C999-C44F-BC8E-6BF60EDF7854}"/>
              </a:ext>
            </a:extLst>
          </p:cNvPr>
          <p:cNvSpPr>
            <a:spLocks noRot="1" noChangeArrowheads="1" noTextEdit="1"/>
          </p:cNvSpPr>
          <p:nvPr>
            <p:ph type="sldImg"/>
          </p:nvPr>
        </p:nvSpPr>
        <p:spPr>
          <a:ln/>
        </p:spPr>
      </p:sp>
      <p:sp>
        <p:nvSpPr>
          <p:cNvPr id="47107" name="Rectangle 3">
            <a:extLst>
              <a:ext uri="{FF2B5EF4-FFF2-40B4-BE49-F238E27FC236}">
                <a16:creationId xmlns:a16="http://schemas.microsoft.com/office/drawing/2014/main" id="{E77FE229-C600-1546-AA59-93CE5A8C04D0}"/>
              </a:ext>
            </a:extLst>
          </p:cNvPr>
          <p:cNvSpPr>
            <a:spLocks noGrp="1" noChangeArrowheads="1"/>
          </p:cNvSpPr>
          <p:nvPr>
            <p:ph type="body" idx="1"/>
          </p:nvPr>
        </p:nvSpPr>
        <p:spPr/>
        <p:txBody>
          <a:bodyPr/>
          <a:lstStyle/>
          <a:p>
            <a:endParaRPr lang="nl-NL" alt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FDE33AB-5C6C-9042-BF10-23AA7212D81A}"/>
              </a:ext>
            </a:extLst>
          </p:cNvPr>
          <p:cNvSpPr>
            <a:spLocks noGrp="1" noChangeArrowheads="1"/>
          </p:cNvSpPr>
          <p:nvPr>
            <p:ph type="sldNum" sz="quarter" idx="5"/>
          </p:nvPr>
        </p:nvSpPr>
        <p:spPr>
          <a:ln/>
        </p:spPr>
        <p:txBody>
          <a:bodyPr/>
          <a:lstStyle/>
          <a:p>
            <a:fld id="{8E82D422-913E-4945-BD7D-B7A8A5888AEF}" type="slidenum">
              <a:rPr lang="nl-NL" altLang="nl-NL"/>
              <a:pPr/>
              <a:t>3</a:t>
            </a:fld>
            <a:endParaRPr lang="nl-NL" altLang="nl-NL"/>
          </a:p>
        </p:txBody>
      </p:sp>
      <p:sp>
        <p:nvSpPr>
          <p:cNvPr id="54274" name="Rectangle 2">
            <a:extLst>
              <a:ext uri="{FF2B5EF4-FFF2-40B4-BE49-F238E27FC236}">
                <a16:creationId xmlns:a16="http://schemas.microsoft.com/office/drawing/2014/main" id="{F3FF9899-B1B2-7143-B78F-A6A0F031CAF9}"/>
              </a:ext>
            </a:extLst>
          </p:cNvPr>
          <p:cNvSpPr>
            <a:spLocks noRot="1" noChangeArrowheads="1" noTextEdit="1"/>
          </p:cNvSpPr>
          <p:nvPr>
            <p:ph type="sldImg"/>
          </p:nvPr>
        </p:nvSpPr>
        <p:spPr>
          <a:ln/>
        </p:spPr>
      </p:sp>
      <p:sp>
        <p:nvSpPr>
          <p:cNvPr id="54275" name="Rectangle 3">
            <a:extLst>
              <a:ext uri="{FF2B5EF4-FFF2-40B4-BE49-F238E27FC236}">
                <a16:creationId xmlns:a16="http://schemas.microsoft.com/office/drawing/2014/main" id="{A3E14D6D-E887-F141-880A-34732AC03C3B}"/>
              </a:ext>
            </a:extLst>
          </p:cNvPr>
          <p:cNvSpPr>
            <a:spLocks noGrp="1" noChangeArrowheads="1"/>
          </p:cNvSpPr>
          <p:nvPr>
            <p:ph type="body" idx="1"/>
          </p:nvPr>
        </p:nvSpPr>
        <p:spPr/>
        <p:txBody>
          <a:bodyPr/>
          <a:lstStyle/>
          <a:p>
            <a:endParaRPr lang="nl-NL" alt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F786AF0-5778-7E4D-9F13-BC95A286D971}"/>
              </a:ext>
            </a:extLst>
          </p:cNvPr>
          <p:cNvSpPr>
            <a:spLocks noGrp="1" noChangeArrowheads="1"/>
          </p:cNvSpPr>
          <p:nvPr>
            <p:ph type="sldNum" sz="quarter" idx="5"/>
          </p:nvPr>
        </p:nvSpPr>
        <p:spPr>
          <a:ln/>
        </p:spPr>
        <p:txBody>
          <a:bodyPr/>
          <a:lstStyle/>
          <a:p>
            <a:fld id="{C8C6BDA6-95E7-6045-B4DA-365739EEFA22}" type="slidenum">
              <a:rPr lang="nl-NL" altLang="nl-NL"/>
              <a:pPr/>
              <a:t>4</a:t>
            </a:fld>
            <a:endParaRPr lang="nl-NL" altLang="nl-NL"/>
          </a:p>
        </p:txBody>
      </p:sp>
      <p:sp>
        <p:nvSpPr>
          <p:cNvPr id="87042" name="Rectangle 2">
            <a:extLst>
              <a:ext uri="{FF2B5EF4-FFF2-40B4-BE49-F238E27FC236}">
                <a16:creationId xmlns:a16="http://schemas.microsoft.com/office/drawing/2014/main" id="{DC4117A1-83F6-954B-9C7C-01D163BA9D8B}"/>
              </a:ext>
            </a:extLst>
          </p:cNvPr>
          <p:cNvSpPr>
            <a:spLocks noRot="1" noChangeArrowheads="1" noTextEdit="1"/>
          </p:cNvSpPr>
          <p:nvPr>
            <p:ph type="sldImg"/>
          </p:nvPr>
        </p:nvSpPr>
        <p:spPr>
          <a:ln/>
        </p:spPr>
      </p:sp>
      <p:sp>
        <p:nvSpPr>
          <p:cNvPr id="87043" name="Rectangle 3">
            <a:extLst>
              <a:ext uri="{FF2B5EF4-FFF2-40B4-BE49-F238E27FC236}">
                <a16:creationId xmlns:a16="http://schemas.microsoft.com/office/drawing/2014/main" id="{286FBF9F-F06D-2E49-B9CC-7A2EBC4137C0}"/>
              </a:ext>
            </a:extLst>
          </p:cNvPr>
          <p:cNvSpPr>
            <a:spLocks noGrp="1" noChangeArrowheads="1"/>
          </p:cNvSpPr>
          <p:nvPr>
            <p:ph type="body" idx="1"/>
          </p:nvPr>
        </p:nvSpPr>
        <p:spPr/>
        <p:txBody>
          <a:bodyPr/>
          <a:lstStyle/>
          <a:p>
            <a:endParaRPr lang="nl-NL" alt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3C71330-AE69-F14A-8CF8-F9D18A820592}"/>
              </a:ext>
            </a:extLst>
          </p:cNvPr>
          <p:cNvSpPr>
            <a:spLocks noGrp="1" noChangeArrowheads="1"/>
          </p:cNvSpPr>
          <p:nvPr>
            <p:ph type="sldNum" sz="quarter" idx="5"/>
          </p:nvPr>
        </p:nvSpPr>
        <p:spPr>
          <a:ln/>
        </p:spPr>
        <p:txBody>
          <a:bodyPr/>
          <a:lstStyle/>
          <a:p>
            <a:fld id="{9CDE26A4-5CAB-184B-A27F-D7E08B151D6C}" type="slidenum">
              <a:rPr lang="nl-NL" altLang="nl-NL"/>
              <a:pPr/>
              <a:t>5</a:t>
            </a:fld>
            <a:endParaRPr lang="nl-NL" altLang="nl-NL"/>
          </a:p>
        </p:txBody>
      </p:sp>
      <p:sp>
        <p:nvSpPr>
          <p:cNvPr id="49154" name="Rectangle 2">
            <a:extLst>
              <a:ext uri="{FF2B5EF4-FFF2-40B4-BE49-F238E27FC236}">
                <a16:creationId xmlns:a16="http://schemas.microsoft.com/office/drawing/2014/main" id="{0BD29DDD-5E0D-404D-823E-616ED3827586}"/>
              </a:ext>
            </a:extLst>
          </p:cNvPr>
          <p:cNvSpPr>
            <a:spLocks noRot="1" noChangeArrowheads="1" noTextEdit="1"/>
          </p:cNvSpPr>
          <p:nvPr>
            <p:ph type="sldImg"/>
          </p:nvPr>
        </p:nvSpPr>
        <p:spPr>
          <a:ln/>
        </p:spPr>
      </p:sp>
      <p:sp>
        <p:nvSpPr>
          <p:cNvPr id="49155" name="Rectangle 3">
            <a:extLst>
              <a:ext uri="{FF2B5EF4-FFF2-40B4-BE49-F238E27FC236}">
                <a16:creationId xmlns:a16="http://schemas.microsoft.com/office/drawing/2014/main" id="{0AD75F0F-2E44-8544-B42A-6304CF622A54}"/>
              </a:ext>
            </a:extLst>
          </p:cNvPr>
          <p:cNvSpPr>
            <a:spLocks noGrp="1" noChangeArrowheads="1"/>
          </p:cNvSpPr>
          <p:nvPr>
            <p:ph type="body" idx="1"/>
          </p:nvPr>
        </p:nvSpPr>
        <p:spPr/>
        <p:txBody>
          <a:bodyPr/>
          <a:lstStyle/>
          <a:p>
            <a:endParaRPr lang="nl-NL" alt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384E36A-F492-CE49-BCAF-31F3355A058E}"/>
              </a:ext>
            </a:extLst>
          </p:cNvPr>
          <p:cNvSpPr>
            <a:spLocks noGrp="1" noChangeArrowheads="1"/>
          </p:cNvSpPr>
          <p:nvPr>
            <p:ph type="sldNum" sz="quarter" idx="5"/>
          </p:nvPr>
        </p:nvSpPr>
        <p:spPr>
          <a:ln/>
        </p:spPr>
        <p:txBody>
          <a:bodyPr/>
          <a:lstStyle/>
          <a:p>
            <a:fld id="{264B33FE-5A2C-5344-B36C-26AD4301AC15}" type="slidenum">
              <a:rPr lang="nl-NL" altLang="nl-NL"/>
              <a:pPr/>
              <a:t>6</a:t>
            </a:fld>
            <a:endParaRPr lang="nl-NL" altLang="nl-NL"/>
          </a:p>
        </p:txBody>
      </p:sp>
      <p:sp>
        <p:nvSpPr>
          <p:cNvPr id="50178" name="Rectangle 2">
            <a:extLst>
              <a:ext uri="{FF2B5EF4-FFF2-40B4-BE49-F238E27FC236}">
                <a16:creationId xmlns:a16="http://schemas.microsoft.com/office/drawing/2014/main" id="{EDBFE91E-4155-6849-B1C9-D0A17D4972E3}"/>
              </a:ext>
            </a:extLst>
          </p:cNvPr>
          <p:cNvSpPr>
            <a:spLocks noRot="1" noChangeArrowheads="1" noTextEdit="1"/>
          </p:cNvSpPr>
          <p:nvPr>
            <p:ph type="sldImg"/>
          </p:nvPr>
        </p:nvSpPr>
        <p:spPr>
          <a:ln/>
        </p:spPr>
      </p:sp>
      <p:sp>
        <p:nvSpPr>
          <p:cNvPr id="50179" name="Rectangle 3">
            <a:extLst>
              <a:ext uri="{FF2B5EF4-FFF2-40B4-BE49-F238E27FC236}">
                <a16:creationId xmlns:a16="http://schemas.microsoft.com/office/drawing/2014/main" id="{5EB5F5C8-C9D8-844D-B736-E74982089046}"/>
              </a:ext>
            </a:extLst>
          </p:cNvPr>
          <p:cNvSpPr>
            <a:spLocks noGrp="1" noChangeArrowheads="1"/>
          </p:cNvSpPr>
          <p:nvPr>
            <p:ph type="body" idx="1"/>
          </p:nvPr>
        </p:nvSpPr>
        <p:spPr/>
        <p:txBody>
          <a:bodyPr/>
          <a:lstStyle/>
          <a:p>
            <a:endParaRPr lang="nl-NL" alt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FD47F67-98FE-164D-96BA-B91BF3BEDB27}"/>
              </a:ext>
            </a:extLst>
          </p:cNvPr>
          <p:cNvSpPr>
            <a:spLocks noGrp="1" noChangeArrowheads="1"/>
          </p:cNvSpPr>
          <p:nvPr>
            <p:ph type="sldNum" sz="quarter" idx="5"/>
          </p:nvPr>
        </p:nvSpPr>
        <p:spPr>
          <a:ln/>
        </p:spPr>
        <p:txBody>
          <a:bodyPr/>
          <a:lstStyle/>
          <a:p>
            <a:fld id="{36EE1B2B-356F-4D4B-A393-C46FD7F8D568}" type="slidenum">
              <a:rPr lang="nl-NL" altLang="nl-NL"/>
              <a:pPr/>
              <a:t>7</a:t>
            </a:fld>
            <a:endParaRPr lang="nl-NL" altLang="nl-NL"/>
          </a:p>
        </p:txBody>
      </p:sp>
      <p:sp>
        <p:nvSpPr>
          <p:cNvPr id="51202" name="Rectangle 2">
            <a:extLst>
              <a:ext uri="{FF2B5EF4-FFF2-40B4-BE49-F238E27FC236}">
                <a16:creationId xmlns:a16="http://schemas.microsoft.com/office/drawing/2014/main" id="{B3A18C8C-1E2B-D048-986E-194464109B98}"/>
              </a:ext>
            </a:extLst>
          </p:cNvPr>
          <p:cNvSpPr>
            <a:spLocks noRot="1" noChangeArrowheads="1" noTextEdit="1"/>
          </p:cNvSpPr>
          <p:nvPr>
            <p:ph type="sldImg"/>
          </p:nvPr>
        </p:nvSpPr>
        <p:spPr>
          <a:ln/>
        </p:spPr>
      </p:sp>
      <p:sp>
        <p:nvSpPr>
          <p:cNvPr id="51203" name="Rectangle 3">
            <a:extLst>
              <a:ext uri="{FF2B5EF4-FFF2-40B4-BE49-F238E27FC236}">
                <a16:creationId xmlns:a16="http://schemas.microsoft.com/office/drawing/2014/main" id="{8D8CBA94-462C-244A-BA20-62F104B67B9F}"/>
              </a:ext>
            </a:extLst>
          </p:cNvPr>
          <p:cNvSpPr>
            <a:spLocks noGrp="1" noChangeArrowheads="1"/>
          </p:cNvSpPr>
          <p:nvPr>
            <p:ph type="body" idx="1"/>
          </p:nvPr>
        </p:nvSpPr>
        <p:spPr/>
        <p:txBody>
          <a:bodyPr/>
          <a:lstStyle/>
          <a:p>
            <a:endParaRPr lang="nl-NL" alt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124C079-ACEA-7B44-BFB3-7D8F0B09249D}"/>
              </a:ext>
            </a:extLst>
          </p:cNvPr>
          <p:cNvSpPr>
            <a:spLocks noGrp="1" noChangeArrowheads="1"/>
          </p:cNvSpPr>
          <p:nvPr>
            <p:ph type="sldNum" sz="quarter" idx="5"/>
          </p:nvPr>
        </p:nvSpPr>
        <p:spPr>
          <a:ln/>
        </p:spPr>
        <p:txBody>
          <a:bodyPr/>
          <a:lstStyle/>
          <a:p>
            <a:fld id="{3F83E6BC-DC9C-9D45-97E0-1674C8C7A3C5}" type="slidenum">
              <a:rPr lang="nl-NL" altLang="nl-NL"/>
              <a:pPr/>
              <a:t>8</a:t>
            </a:fld>
            <a:endParaRPr lang="nl-NL" altLang="nl-NL"/>
          </a:p>
        </p:txBody>
      </p:sp>
      <p:sp>
        <p:nvSpPr>
          <p:cNvPr id="60418" name="Rectangle 2">
            <a:extLst>
              <a:ext uri="{FF2B5EF4-FFF2-40B4-BE49-F238E27FC236}">
                <a16:creationId xmlns:a16="http://schemas.microsoft.com/office/drawing/2014/main" id="{CFE4CD44-0DE5-BF40-A003-4B9C0F316A65}"/>
              </a:ext>
            </a:extLst>
          </p:cNvPr>
          <p:cNvSpPr>
            <a:spLocks noRot="1" noChangeArrowheads="1" noTextEdit="1"/>
          </p:cNvSpPr>
          <p:nvPr>
            <p:ph type="sldImg"/>
          </p:nvPr>
        </p:nvSpPr>
        <p:spPr>
          <a:ln/>
        </p:spPr>
      </p:sp>
      <p:sp>
        <p:nvSpPr>
          <p:cNvPr id="60419" name="Rectangle 3">
            <a:extLst>
              <a:ext uri="{FF2B5EF4-FFF2-40B4-BE49-F238E27FC236}">
                <a16:creationId xmlns:a16="http://schemas.microsoft.com/office/drawing/2014/main" id="{2F9C1587-B52A-D749-953A-4022C3DECC10}"/>
              </a:ext>
            </a:extLst>
          </p:cNvPr>
          <p:cNvSpPr>
            <a:spLocks noGrp="1" noChangeArrowheads="1"/>
          </p:cNvSpPr>
          <p:nvPr>
            <p:ph type="body" idx="1"/>
          </p:nvPr>
        </p:nvSpPr>
        <p:spPr/>
        <p:txBody>
          <a:bodyPr/>
          <a:lstStyle/>
          <a:p>
            <a:endParaRPr lang="nl-NL" alt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CA12A07-20E2-A846-A5FF-C72378A601E0}"/>
              </a:ext>
            </a:extLst>
          </p:cNvPr>
          <p:cNvSpPr>
            <a:spLocks noGrp="1" noChangeArrowheads="1"/>
          </p:cNvSpPr>
          <p:nvPr>
            <p:ph type="sldNum" sz="quarter" idx="5"/>
          </p:nvPr>
        </p:nvSpPr>
        <p:spPr>
          <a:ln/>
        </p:spPr>
        <p:txBody>
          <a:bodyPr/>
          <a:lstStyle/>
          <a:p>
            <a:fld id="{91FD1163-49B5-7C44-815C-C93A22DAD2BE}" type="slidenum">
              <a:rPr lang="nl-NL" altLang="nl-NL"/>
              <a:pPr/>
              <a:t>9</a:t>
            </a:fld>
            <a:endParaRPr lang="nl-NL" altLang="nl-NL"/>
          </a:p>
        </p:txBody>
      </p:sp>
      <p:sp>
        <p:nvSpPr>
          <p:cNvPr id="62466" name="Rectangle 2">
            <a:extLst>
              <a:ext uri="{FF2B5EF4-FFF2-40B4-BE49-F238E27FC236}">
                <a16:creationId xmlns:a16="http://schemas.microsoft.com/office/drawing/2014/main" id="{C1A756F6-3A61-5644-B540-B6A8F2894EA4}"/>
              </a:ext>
            </a:extLst>
          </p:cNvPr>
          <p:cNvSpPr>
            <a:spLocks noRot="1" noChangeArrowheads="1" noTextEdit="1"/>
          </p:cNvSpPr>
          <p:nvPr>
            <p:ph type="sldImg"/>
          </p:nvPr>
        </p:nvSpPr>
        <p:spPr>
          <a:ln/>
        </p:spPr>
      </p:sp>
      <p:sp>
        <p:nvSpPr>
          <p:cNvPr id="62467" name="Rectangle 3">
            <a:extLst>
              <a:ext uri="{FF2B5EF4-FFF2-40B4-BE49-F238E27FC236}">
                <a16:creationId xmlns:a16="http://schemas.microsoft.com/office/drawing/2014/main" id="{4B7377C7-9B3D-9E42-9026-ACE4EEC0F56E}"/>
              </a:ext>
            </a:extLst>
          </p:cNvPr>
          <p:cNvSpPr>
            <a:spLocks noGrp="1" noChangeArrowheads="1"/>
          </p:cNvSpPr>
          <p:nvPr>
            <p:ph type="body" idx="1"/>
          </p:nvPr>
        </p:nvSpPr>
        <p:spPr/>
        <p:txBody>
          <a:bodyPr/>
          <a:lstStyle/>
          <a:p>
            <a:endParaRPr lang="nl-NL" alt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4214D9-08BF-D443-A3EC-9680E6C8EED6}"/>
              </a:ext>
            </a:extLst>
          </p:cNvPr>
          <p:cNvSpPr>
            <a:spLocks noGrp="1"/>
          </p:cNvSpPr>
          <p:nvPr>
            <p:ph type="ctrTitle"/>
          </p:nvPr>
        </p:nvSpPr>
        <p:spPr>
          <a:xfrm>
            <a:off x="1143000" y="1122363"/>
            <a:ext cx="6858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A96DFF2-9809-294B-9430-E24D09E229A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1E8E7AA-1576-F74A-9691-6E862CCCBB96}"/>
              </a:ext>
            </a:extLst>
          </p:cNvPr>
          <p:cNvSpPr>
            <a:spLocks noGrp="1"/>
          </p:cNvSpPr>
          <p:nvPr>
            <p:ph type="dt" sz="half" idx="10"/>
          </p:nvPr>
        </p:nvSpPr>
        <p:spPr/>
        <p:txBody>
          <a:bodyPr/>
          <a:lstStyle>
            <a:lvl1pPr>
              <a:defRPr/>
            </a:lvl1pPr>
          </a:lstStyle>
          <a:p>
            <a:endParaRPr lang="nl-NL" altLang="nl-NL"/>
          </a:p>
        </p:txBody>
      </p:sp>
      <p:sp>
        <p:nvSpPr>
          <p:cNvPr id="5" name="Tijdelijke aanduiding voor voettekst 4">
            <a:extLst>
              <a:ext uri="{FF2B5EF4-FFF2-40B4-BE49-F238E27FC236}">
                <a16:creationId xmlns:a16="http://schemas.microsoft.com/office/drawing/2014/main" id="{6C3CF09E-A31C-3043-B154-8E8E369FA9BA}"/>
              </a:ext>
            </a:extLst>
          </p:cNvPr>
          <p:cNvSpPr>
            <a:spLocks noGrp="1"/>
          </p:cNvSpPr>
          <p:nvPr>
            <p:ph type="ftr" sz="quarter" idx="11"/>
          </p:nvPr>
        </p:nvSpPr>
        <p:spPr/>
        <p:txBody>
          <a:bodyPr/>
          <a:lstStyle>
            <a:lvl1pPr>
              <a:defRPr/>
            </a:lvl1pPr>
          </a:lstStyle>
          <a:p>
            <a:endParaRPr lang="nl-NL" altLang="nl-NL"/>
          </a:p>
        </p:txBody>
      </p:sp>
      <p:sp>
        <p:nvSpPr>
          <p:cNvPr id="6" name="Tijdelijke aanduiding voor dianummer 5">
            <a:extLst>
              <a:ext uri="{FF2B5EF4-FFF2-40B4-BE49-F238E27FC236}">
                <a16:creationId xmlns:a16="http://schemas.microsoft.com/office/drawing/2014/main" id="{2CCEA380-B760-9B45-9CA3-4B88860495D9}"/>
              </a:ext>
            </a:extLst>
          </p:cNvPr>
          <p:cNvSpPr>
            <a:spLocks noGrp="1"/>
          </p:cNvSpPr>
          <p:nvPr>
            <p:ph type="sldNum" sz="quarter" idx="12"/>
          </p:nvPr>
        </p:nvSpPr>
        <p:spPr/>
        <p:txBody>
          <a:bodyPr/>
          <a:lstStyle>
            <a:lvl1pPr>
              <a:defRPr/>
            </a:lvl1pPr>
          </a:lstStyle>
          <a:p>
            <a:fld id="{0829F971-AA8C-6A47-B400-BFABE09D3178}" type="slidenum">
              <a:rPr lang="nl-NL" altLang="nl-NL"/>
              <a:pPr/>
              <a:t>‹nr.›</a:t>
            </a:fld>
            <a:endParaRPr lang="nl-NL" altLang="nl-NL"/>
          </a:p>
        </p:txBody>
      </p:sp>
    </p:spTree>
    <p:extLst>
      <p:ext uri="{BB962C8B-B14F-4D97-AF65-F5344CB8AC3E}">
        <p14:creationId xmlns:p14="http://schemas.microsoft.com/office/powerpoint/2010/main" val="3857308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DC6504-3FD9-A141-BABA-A53480E1B00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08FE05C-E5A2-5A4E-B21B-07CFB316B1B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D14A91-D167-C54B-9ECC-C732E12D0BC8}"/>
              </a:ext>
            </a:extLst>
          </p:cNvPr>
          <p:cNvSpPr>
            <a:spLocks noGrp="1"/>
          </p:cNvSpPr>
          <p:nvPr>
            <p:ph type="dt" sz="half" idx="10"/>
          </p:nvPr>
        </p:nvSpPr>
        <p:spPr/>
        <p:txBody>
          <a:bodyPr/>
          <a:lstStyle>
            <a:lvl1pPr>
              <a:defRPr/>
            </a:lvl1pPr>
          </a:lstStyle>
          <a:p>
            <a:endParaRPr lang="nl-NL" altLang="nl-NL"/>
          </a:p>
        </p:txBody>
      </p:sp>
      <p:sp>
        <p:nvSpPr>
          <p:cNvPr id="5" name="Tijdelijke aanduiding voor voettekst 4">
            <a:extLst>
              <a:ext uri="{FF2B5EF4-FFF2-40B4-BE49-F238E27FC236}">
                <a16:creationId xmlns:a16="http://schemas.microsoft.com/office/drawing/2014/main" id="{BECF6B29-E1A3-4F48-A668-48292BE54650}"/>
              </a:ext>
            </a:extLst>
          </p:cNvPr>
          <p:cNvSpPr>
            <a:spLocks noGrp="1"/>
          </p:cNvSpPr>
          <p:nvPr>
            <p:ph type="ftr" sz="quarter" idx="11"/>
          </p:nvPr>
        </p:nvSpPr>
        <p:spPr/>
        <p:txBody>
          <a:bodyPr/>
          <a:lstStyle>
            <a:lvl1pPr>
              <a:defRPr/>
            </a:lvl1pPr>
          </a:lstStyle>
          <a:p>
            <a:endParaRPr lang="nl-NL" altLang="nl-NL"/>
          </a:p>
        </p:txBody>
      </p:sp>
      <p:sp>
        <p:nvSpPr>
          <p:cNvPr id="6" name="Tijdelijke aanduiding voor dianummer 5">
            <a:extLst>
              <a:ext uri="{FF2B5EF4-FFF2-40B4-BE49-F238E27FC236}">
                <a16:creationId xmlns:a16="http://schemas.microsoft.com/office/drawing/2014/main" id="{FF4A5FEE-D5BB-2C4F-9993-47B3CE15D347}"/>
              </a:ext>
            </a:extLst>
          </p:cNvPr>
          <p:cNvSpPr>
            <a:spLocks noGrp="1"/>
          </p:cNvSpPr>
          <p:nvPr>
            <p:ph type="sldNum" sz="quarter" idx="12"/>
          </p:nvPr>
        </p:nvSpPr>
        <p:spPr/>
        <p:txBody>
          <a:bodyPr/>
          <a:lstStyle>
            <a:lvl1pPr>
              <a:defRPr/>
            </a:lvl1pPr>
          </a:lstStyle>
          <a:p>
            <a:fld id="{DFBEA116-1182-3749-ADEE-1ECC029100AB}" type="slidenum">
              <a:rPr lang="nl-NL" altLang="nl-NL"/>
              <a:pPr/>
              <a:t>‹nr.›</a:t>
            </a:fld>
            <a:endParaRPr lang="nl-NL" altLang="nl-NL"/>
          </a:p>
        </p:txBody>
      </p:sp>
    </p:spTree>
    <p:extLst>
      <p:ext uri="{BB962C8B-B14F-4D97-AF65-F5344CB8AC3E}">
        <p14:creationId xmlns:p14="http://schemas.microsoft.com/office/powerpoint/2010/main" val="3723578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6EF5FF2-DD1F-8A49-82FE-D2660BD03256}"/>
              </a:ext>
            </a:extLst>
          </p:cNvPr>
          <p:cNvSpPr>
            <a:spLocks noGrp="1"/>
          </p:cNvSpPr>
          <p:nvPr>
            <p:ph type="title" orient="vert"/>
          </p:nvPr>
        </p:nvSpPr>
        <p:spPr>
          <a:xfrm>
            <a:off x="6629400" y="274638"/>
            <a:ext cx="2057400" cy="5851525"/>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274DD3F-00D3-4E4B-BCE6-77E346B271FF}"/>
              </a:ext>
            </a:extLst>
          </p:cNvPr>
          <p:cNvSpPr>
            <a:spLocks noGrp="1"/>
          </p:cNvSpPr>
          <p:nvPr>
            <p:ph type="body" orient="vert" idx="1"/>
          </p:nvPr>
        </p:nvSpPr>
        <p:spPr>
          <a:xfrm>
            <a:off x="457200" y="274638"/>
            <a:ext cx="6019800" cy="585152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4E9CAAB-1F7E-B943-972B-73C50D64226E}"/>
              </a:ext>
            </a:extLst>
          </p:cNvPr>
          <p:cNvSpPr>
            <a:spLocks noGrp="1"/>
          </p:cNvSpPr>
          <p:nvPr>
            <p:ph type="dt" sz="half" idx="10"/>
          </p:nvPr>
        </p:nvSpPr>
        <p:spPr/>
        <p:txBody>
          <a:bodyPr/>
          <a:lstStyle>
            <a:lvl1pPr>
              <a:defRPr/>
            </a:lvl1pPr>
          </a:lstStyle>
          <a:p>
            <a:endParaRPr lang="nl-NL" altLang="nl-NL"/>
          </a:p>
        </p:txBody>
      </p:sp>
      <p:sp>
        <p:nvSpPr>
          <p:cNvPr id="5" name="Tijdelijke aanduiding voor voettekst 4">
            <a:extLst>
              <a:ext uri="{FF2B5EF4-FFF2-40B4-BE49-F238E27FC236}">
                <a16:creationId xmlns:a16="http://schemas.microsoft.com/office/drawing/2014/main" id="{B3C39E52-CD82-D245-900C-853F8A7B7C22}"/>
              </a:ext>
            </a:extLst>
          </p:cNvPr>
          <p:cNvSpPr>
            <a:spLocks noGrp="1"/>
          </p:cNvSpPr>
          <p:nvPr>
            <p:ph type="ftr" sz="quarter" idx="11"/>
          </p:nvPr>
        </p:nvSpPr>
        <p:spPr/>
        <p:txBody>
          <a:bodyPr/>
          <a:lstStyle>
            <a:lvl1pPr>
              <a:defRPr/>
            </a:lvl1pPr>
          </a:lstStyle>
          <a:p>
            <a:endParaRPr lang="nl-NL" altLang="nl-NL"/>
          </a:p>
        </p:txBody>
      </p:sp>
      <p:sp>
        <p:nvSpPr>
          <p:cNvPr id="6" name="Tijdelijke aanduiding voor dianummer 5">
            <a:extLst>
              <a:ext uri="{FF2B5EF4-FFF2-40B4-BE49-F238E27FC236}">
                <a16:creationId xmlns:a16="http://schemas.microsoft.com/office/drawing/2014/main" id="{D196F89D-DB28-3E4F-8BC2-44525C1A8C3B}"/>
              </a:ext>
            </a:extLst>
          </p:cNvPr>
          <p:cNvSpPr>
            <a:spLocks noGrp="1"/>
          </p:cNvSpPr>
          <p:nvPr>
            <p:ph type="sldNum" sz="quarter" idx="12"/>
          </p:nvPr>
        </p:nvSpPr>
        <p:spPr/>
        <p:txBody>
          <a:bodyPr/>
          <a:lstStyle>
            <a:lvl1pPr>
              <a:defRPr/>
            </a:lvl1pPr>
          </a:lstStyle>
          <a:p>
            <a:fld id="{716779C6-2EF6-1743-AE54-7621CDE26827}" type="slidenum">
              <a:rPr lang="nl-NL" altLang="nl-NL"/>
              <a:pPr/>
              <a:t>‹nr.›</a:t>
            </a:fld>
            <a:endParaRPr lang="nl-NL" altLang="nl-NL"/>
          </a:p>
        </p:txBody>
      </p:sp>
    </p:spTree>
    <p:extLst>
      <p:ext uri="{BB962C8B-B14F-4D97-AF65-F5344CB8AC3E}">
        <p14:creationId xmlns:p14="http://schemas.microsoft.com/office/powerpoint/2010/main" val="901404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en tab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DBB009-4387-314C-A5D7-000371713558}"/>
              </a:ext>
            </a:extLst>
          </p:cNvPr>
          <p:cNvSpPr>
            <a:spLocks noGrp="1"/>
          </p:cNvSpPr>
          <p:nvPr>
            <p:ph type="title"/>
          </p:nvPr>
        </p:nvSpPr>
        <p:spPr>
          <a:xfrm>
            <a:off x="457200" y="274638"/>
            <a:ext cx="8229600" cy="1143000"/>
          </a:xfrm>
        </p:spPr>
        <p:txBody>
          <a:bodyPr/>
          <a:lstStyle/>
          <a:p>
            <a:r>
              <a:rPr lang="nl-NL"/>
              <a:t>Klik om stijl te bewerken</a:t>
            </a:r>
          </a:p>
        </p:txBody>
      </p:sp>
      <p:sp>
        <p:nvSpPr>
          <p:cNvPr id="3" name="Tijdelijke aanduiding voor tabel 2">
            <a:extLst>
              <a:ext uri="{FF2B5EF4-FFF2-40B4-BE49-F238E27FC236}">
                <a16:creationId xmlns:a16="http://schemas.microsoft.com/office/drawing/2014/main" id="{D4379A27-A83E-7944-8D26-84FAE7BFABEA}"/>
              </a:ext>
            </a:extLst>
          </p:cNvPr>
          <p:cNvSpPr>
            <a:spLocks noGrp="1"/>
          </p:cNvSpPr>
          <p:nvPr>
            <p:ph type="tbl" idx="1"/>
          </p:nvPr>
        </p:nvSpPr>
        <p:spPr>
          <a:xfrm>
            <a:off x="457200" y="1600200"/>
            <a:ext cx="8229600" cy="4525963"/>
          </a:xfrm>
        </p:spPr>
        <p:txBody>
          <a:bodyPr/>
          <a:lstStyle/>
          <a:p>
            <a:endParaRPr lang="nl-NL"/>
          </a:p>
        </p:txBody>
      </p:sp>
      <p:sp>
        <p:nvSpPr>
          <p:cNvPr id="4" name="Tijdelijke aanduiding voor datum 3">
            <a:extLst>
              <a:ext uri="{FF2B5EF4-FFF2-40B4-BE49-F238E27FC236}">
                <a16:creationId xmlns:a16="http://schemas.microsoft.com/office/drawing/2014/main" id="{53842D3C-23AA-764F-9A49-BC05E51E8B7E}"/>
              </a:ext>
            </a:extLst>
          </p:cNvPr>
          <p:cNvSpPr>
            <a:spLocks noGrp="1"/>
          </p:cNvSpPr>
          <p:nvPr>
            <p:ph type="dt" sz="half" idx="10"/>
          </p:nvPr>
        </p:nvSpPr>
        <p:spPr>
          <a:xfrm>
            <a:off x="457200" y="6245225"/>
            <a:ext cx="2133600" cy="476250"/>
          </a:xfrm>
        </p:spPr>
        <p:txBody>
          <a:bodyPr/>
          <a:lstStyle>
            <a:lvl1pPr>
              <a:defRPr/>
            </a:lvl1pPr>
          </a:lstStyle>
          <a:p>
            <a:endParaRPr lang="nl-NL" altLang="nl-NL"/>
          </a:p>
        </p:txBody>
      </p:sp>
      <p:sp>
        <p:nvSpPr>
          <p:cNvPr id="5" name="Tijdelijke aanduiding voor voettekst 4">
            <a:extLst>
              <a:ext uri="{FF2B5EF4-FFF2-40B4-BE49-F238E27FC236}">
                <a16:creationId xmlns:a16="http://schemas.microsoft.com/office/drawing/2014/main" id="{6D66D2E1-DECC-FB4D-8D55-3C9C953B6086}"/>
              </a:ext>
            </a:extLst>
          </p:cNvPr>
          <p:cNvSpPr>
            <a:spLocks noGrp="1"/>
          </p:cNvSpPr>
          <p:nvPr>
            <p:ph type="ftr" sz="quarter" idx="11"/>
          </p:nvPr>
        </p:nvSpPr>
        <p:spPr>
          <a:xfrm>
            <a:off x="3124200" y="6245225"/>
            <a:ext cx="2895600" cy="476250"/>
          </a:xfrm>
        </p:spPr>
        <p:txBody>
          <a:bodyPr/>
          <a:lstStyle>
            <a:lvl1pPr>
              <a:defRPr/>
            </a:lvl1pPr>
          </a:lstStyle>
          <a:p>
            <a:endParaRPr lang="nl-NL" altLang="nl-NL"/>
          </a:p>
        </p:txBody>
      </p:sp>
      <p:sp>
        <p:nvSpPr>
          <p:cNvPr id="6" name="Tijdelijke aanduiding voor dianummer 5">
            <a:extLst>
              <a:ext uri="{FF2B5EF4-FFF2-40B4-BE49-F238E27FC236}">
                <a16:creationId xmlns:a16="http://schemas.microsoft.com/office/drawing/2014/main" id="{0450675C-E03A-0C47-88AB-39B7B94D71A9}"/>
              </a:ext>
            </a:extLst>
          </p:cNvPr>
          <p:cNvSpPr>
            <a:spLocks noGrp="1"/>
          </p:cNvSpPr>
          <p:nvPr>
            <p:ph type="sldNum" sz="quarter" idx="12"/>
          </p:nvPr>
        </p:nvSpPr>
        <p:spPr>
          <a:xfrm>
            <a:off x="6553200" y="6245225"/>
            <a:ext cx="2133600" cy="476250"/>
          </a:xfrm>
        </p:spPr>
        <p:txBody>
          <a:bodyPr/>
          <a:lstStyle>
            <a:lvl1pPr>
              <a:defRPr/>
            </a:lvl1pPr>
          </a:lstStyle>
          <a:p>
            <a:fld id="{DE0C3717-C913-7441-9172-0D50445F1504}" type="slidenum">
              <a:rPr lang="nl-NL" altLang="nl-NL"/>
              <a:pPr/>
              <a:t>‹nr.›</a:t>
            </a:fld>
            <a:endParaRPr lang="nl-NL" altLang="nl-NL"/>
          </a:p>
        </p:txBody>
      </p:sp>
    </p:spTree>
    <p:extLst>
      <p:ext uri="{BB962C8B-B14F-4D97-AF65-F5344CB8AC3E}">
        <p14:creationId xmlns:p14="http://schemas.microsoft.com/office/powerpoint/2010/main" val="263654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685ABA-CCBB-784D-8DF8-11A7DB203B5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CAB3D78-D046-E346-B4F0-6BB01F49B1F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C3F778E-8067-D248-B377-830B5E66E82D}"/>
              </a:ext>
            </a:extLst>
          </p:cNvPr>
          <p:cNvSpPr>
            <a:spLocks noGrp="1"/>
          </p:cNvSpPr>
          <p:nvPr>
            <p:ph type="dt" sz="half" idx="10"/>
          </p:nvPr>
        </p:nvSpPr>
        <p:spPr/>
        <p:txBody>
          <a:bodyPr/>
          <a:lstStyle>
            <a:lvl1pPr>
              <a:defRPr/>
            </a:lvl1pPr>
          </a:lstStyle>
          <a:p>
            <a:endParaRPr lang="nl-NL" altLang="nl-NL"/>
          </a:p>
        </p:txBody>
      </p:sp>
      <p:sp>
        <p:nvSpPr>
          <p:cNvPr id="5" name="Tijdelijke aanduiding voor voettekst 4">
            <a:extLst>
              <a:ext uri="{FF2B5EF4-FFF2-40B4-BE49-F238E27FC236}">
                <a16:creationId xmlns:a16="http://schemas.microsoft.com/office/drawing/2014/main" id="{862063FB-6B62-6C45-9FFA-EE6D7CAC41BE}"/>
              </a:ext>
            </a:extLst>
          </p:cNvPr>
          <p:cNvSpPr>
            <a:spLocks noGrp="1"/>
          </p:cNvSpPr>
          <p:nvPr>
            <p:ph type="ftr" sz="quarter" idx="11"/>
          </p:nvPr>
        </p:nvSpPr>
        <p:spPr/>
        <p:txBody>
          <a:bodyPr/>
          <a:lstStyle>
            <a:lvl1pPr>
              <a:defRPr/>
            </a:lvl1pPr>
          </a:lstStyle>
          <a:p>
            <a:endParaRPr lang="nl-NL" altLang="nl-NL"/>
          </a:p>
        </p:txBody>
      </p:sp>
      <p:sp>
        <p:nvSpPr>
          <p:cNvPr id="6" name="Tijdelijke aanduiding voor dianummer 5">
            <a:extLst>
              <a:ext uri="{FF2B5EF4-FFF2-40B4-BE49-F238E27FC236}">
                <a16:creationId xmlns:a16="http://schemas.microsoft.com/office/drawing/2014/main" id="{35FD711B-E763-634E-8886-5EF693138EE2}"/>
              </a:ext>
            </a:extLst>
          </p:cNvPr>
          <p:cNvSpPr>
            <a:spLocks noGrp="1"/>
          </p:cNvSpPr>
          <p:nvPr>
            <p:ph type="sldNum" sz="quarter" idx="12"/>
          </p:nvPr>
        </p:nvSpPr>
        <p:spPr/>
        <p:txBody>
          <a:bodyPr/>
          <a:lstStyle>
            <a:lvl1pPr>
              <a:defRPr/>
            </a:lvl1pPr>
          </a:lstStyle>
          <a:p>
            <a:fld id="{06987EDF-4071-4A44-9B29-5BB8E32DB983}" type="slidenum">
              <a:rPr lang="nl-NL" altLang="nl-NL"/>
              <a:pPr/>
              <a:t>‹nr.›</a:t>
            </a:fld>
            <a:endParaRPr lang="nl-NL" altLang="nl-NL"/>
          </a:p>
        </p:txBody>
      </p:sp>
    </p:spTree>
    <p:extLst>
      <p:ext uri="{BB962C8B-B14F-4D97-AF65-F5344CB8AC3E}">
        <p14:creationId xmlns:p14="http://schemas.microsoft.com/office/powerpoint/2010/main" val="3798046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F1439-3150-4742-BCEA-C9F1F5C01415}"/>
              </a:ext>
            </a:extLst>
          </p:cNvPr>
          <p:cNvSpPr>
            <a:spLocks noGrp="1"/>
          </p:cNvSpPr>
          <p:nvPr>
            <p:ph type="title"/>
          </p:nvPr>
        </p:nvSpPr>
        <p:spPr>
          <a:xfrm>
            <a:off x="623888" y="1709738"/>
            <a:ext cx="78867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C4C06AC-7628-C542-89F7-5175ABC0CAB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3B88FBE-BC11-4345-A1AE-1EB42BDE0674}"/>
              </a:ext>
            </a:extLst>
          </p:cNvPr>
          <p:cNvSpPr>
            <a:spLocks noGrp="1"/>
          </p:cNvSpPr>
          <p:nvPr>
            <p:ph type="dt" sz="half" idx="10"/>
          </p:nvPr>
        </p:nvSpPr>
        <p:spPr/>
        <p:txBody>
          <a:bodyPr/>
          <a:lstStyle>
            <a:lvl1pPr>
              <a:defRPr/>
            </a:lvl1pPr>
          </a:lstStyle>
          <a:p>
            <a:endParaRPr lang="nl-NL" altLang="nl-NL"/>
          </a:p>
        </p:txBody>
      </p:sp>
      <p:sp>
        <p:nvSpPr>
          <p:cNvPr id="5" name="Tijdelijke aanduiding voor voettekst 4">
            <a:extLst>
              <a:ext uri="{FF2B5EF4-FFF2-40B4-BE49-F238E27FC236}">
                <a16:creationId xmlns:a16="http://schemas.microsoft.com/office/drawing/2014/main" id="{4CE232F5-65C6-2243-853C-6BF5F1762E31}"/>
              </a:ext>
            </a:extLst>
          </p:cNvPr>
          <p:cNvSpPr>
            <a:spLocks noGrp="1"/>
          </p:cNvSpPr>
          <p:nvPr>
            <p:ph type="ftr" sz="quarter" idx="11"/>
          </p:nvPr>
        </p:nvSpPr>
        <p:spPr/>
        <p:txBody>
          <a:bodyPr/>
          <a:lstStyle>
            <a:lvl1pPr>
              <a:defRPr/>
            </a:lvl1pPr>
          </a:lstStyle>
          <a:p>
            <a:endParaRPr lang="nl-NL" altLang="nl-NL"/>
          </a:p>
        </p:txBody>
      </p:sp>
      <p:sp>
        <p:nvSpPr>
          <p:cNvPr id="6" name="Tijdelijke aanduiding voor dianummer 5">
            <a:extLst>
              <a:ext uri="{FF2B5EF4-FFF2-40B4-BE49-F238E27FC236}">
                <a16:creationId xmlns:a16="http://schemas.microsoft.com/office/drawing/2014/main" id="{BA158453-F3FC-3B4B-BA23-67F3CCD65E4D}"/>
              </a:ext>
            </a:extLst>
          </p:cNvPr>
          <p:cNvSpPr>
            <a:spLocks noGrp="1"/>
          </p:cNvSpPr>
          <p:nvPr>
            <p:ph type="sldNum" sz="quarter" idx="12"/>
          </p:nvPr>
        </p:nvSpPr>
        <p:spPr/>
        <p:txBody>
          <a:bodyPr/>
          <a:lstStyle>
            <a:lvl1pPr>
              <a:defRPr/>
            </a:lvl1pPr>
          </a:lstStyle>
          <a:p>
            <a:fld id="{3FD61B4A-D3E0-D648-849C-5C9637710DC1}" type="slidenum">
              <a:rPr lang="nl-NL" altLang="nl-NL"/>
              <a:pPr/>
              <a:t>‹nr.›</a:t>
            </a:fld>
            <a:endParaRPr lang="nl-NL" altLang="nl-NL"/>
          </a:p>
        </p:txBody>
      </p:sp>
    </p:spTree>
    <p:extLst>
      <p:ext uri="{BB962C8B-B14F-4D97-AF65-F5344CB8AC3E}">
        <p14:creationId xmlns:p14="http://schemas.microsoft.com/office/powerpoint/2010/main" val="403826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A56681-23D3-AB44-9758-A801758FD5E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627636B-DD22-3641-B289-44A104ABACC7}"/>
              </a:ext>
            </a:extLst>
          </p:cNvPr>
          <p:cNvSpPr>
            <a:spLocks noGrp="1"/>
          </p:cNvSpPr>
          <p:nvPr>
            <p:ph sz="half" idx="1"/>
          </p:nvPr>
        </p:nvSpPr>
        <p:spPr>
          <a:xfrm>
            <a:off x="457200" y="1600200"/>
            <a:ext cx="4038600" cy="452596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F8DC807-9CD1-A14E-BE34-E57CFF78C385}"/>
              </a:ext>
            </a:extLst>
          </p:cNvPr>
          <p:cNvSpPr>
            <a:spLocks noGrp="1"/>
          </p:cNvSpPr>
          <p:nvPr>
            <p:ph sz="half" idx="2"/>
          </p:nvPr>
        </p:nvSpPr>
        <p:spPr>
          <a:xfrm>
            <a:off x="4648200" y="1600200"/>
            <a:ext cx="4038600" cy="452596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13325ABA-ACFF-C946-B45B-59D884F55FD6}"/>
              </a:ext>
            </a:extLst>
          </p:cNvPr>
          <p:cNvSpPr>
            <a:spLocks noGrp="1"/>
          </p:cNvSpPr>
          <p:nvPr>
            <p:ph type="dt" sz="half" idx="10"/>
          </p:nvPr>
        </p:nvSpPr>
        <p:spPr/>
        <p:txBody>
          <a:bodyPr/>
          <a:lstStyle>
            <a:lvl1pPr>
              <a:defRPr/>
            </a:lvl1pPr>
          </a:lstStyle>
          <a:p>
            <a:endParaRPr lang="nl-NL" altLang="nl-NL"/>
          </a:p>
        </p:txBody>
      </p:sp>
      <p:sp>
        <p:nvSpPr>
          <p:cNvPr id="6" name="Tijdelijke aanduiding voor voettekst 5">
            <a:extLst>
              <a:ext uri="{FF2B5EF4-FFF2-40B4-BE49-F238E27FC236}">
                <a16:creationId xmlns:a16="http://schemas.microsoft.com/office/drawing/2014/main" id="{FB974B39-E7BE-C645-847D-F68E73AD41B9}"/>
              </a:ext>
            </a:extLst>
          </p:cNvPr>
          <p:cNvSpPr>
            <a:spLocks noGrp="1"/>
          </p:cNvSpPr>
          <p:nvPr>
            <p:ph type="ftr" sz="quarter" idx="11"/>
          </p:nvPr>
        </p:nvSpPr>
        <p:spPr/>
        <p:txBody>
          <a:bodyPr/>
          <a:lstStyle>
            <a:lvl1pPr>
              <a:defRPr/>
            </a:lvl1pPr>
          </a:lstStyle>
          <a:p>
            <a:endParaRPr lang="nl-NL" altLang="nl-NL"/>
          </a:p>
        </p:txBody>
      </p:sp>
      <p:sp>
        <p:nvSpPr>
          <p:cNvPr id="7" name="Tijdelijke aanduiding voor dianummer 6">
            <a:extLst>
              <a:ext uri="{FF2B5EF4-FFF2-40B4-BE49-F238E27FC236}">
                <a16:creationId xmlns:a16="http://schemas.microsoft.com/office/drawing/2014/main" id="{A9EC73F1-B51E-A642-A9B2-752E0504A603}"/>
              </a:ext>
            </a:extLst>
          </p:cNvPr>
          <p:cNvSpPr>
            <a:spLocks noGrp="1"/>
          </p:cNvSpPr>
          <p:nvPr>
            <p:ph type="sldNum" sz="quarter" idx="12"/>
          </p:nvPr>
        </p:nvSpPr>
        <p:spPr/>
        <p:txBody>
          <a:bodyPr/>
          <a:lstStyle>
            <a:lvl1pPr>
              <a:defRPr/>
            </a:lvl1pPr>
          </a:lstStyle>
          <a:p>
            <a:fld id="{E301D35E-0D5B-8542-BDB0-B9C9964EBF60}" type="slidenum">
              <a:rPr lang="nl-NL" altLang="nl-NL"/>
              <a:pPr/>
              <a:t>‹nr.›</a:t>
            </a:fld>
            <a:endParaRPr lang="nl-NL" altLang="nl-NL"/>
          </a:p>
        </p:txBody>
      </p:sp>
    </p:spTree>
    <p:extLst>
      <p:ext uri="{BB962C8B-B14F-4D97-AF65-F5344CB8AC3E}">
        <p14:creationId xmlns:p14="http://schemas.microsoft.com/office/powerpoint/2010/main" val="907448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72ADCF-7339-3A4B-89A8-7DF6FB324920}"/>
              </a:ext>
            </a:extLst>
          </p:cNvPr>
          <p:cNvSpPr>
            <a:spLocks noGrp="1"/>
          </p:cNvSpPr>
          <p:nvPr>
            <p:ph type="title"/>
          </p:nvPr>
        </p:nvSpPr>
        <p:spPr>
          <a:xfrm>
            <a:off x="630238" y="365125"/>
            <a:ext cx="78867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C05614A-4959-2944-8883-ADD579AFD92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138A99D-77EB-6540-A95C-1C2F99B47766}"/>
              </a:ext>
            </a:extLst>
          </p:cNvPr>
          <p:cNvSpPr>
            <a:spLocks noGrp="1"/>
          </p:cNvSpPr>
          <p:nvPr>
            <p:ph sz="half" idx="2"/>
          </p:nvPr>
        </p:nvSpPr>
        <p:spPr>
          <a:xfrm>
            <a:off x="630238" y="2505075"/>
            <a:ext cx="386873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DE0CA67-5B9C-FD42-8A62-4725D86B38B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6AB1BC1-1621-134E-8A4C-F0A5B7756787}"/>
              </a:ext>
            </a:extLst>
          </p:cNvPr>
          <p:cNvSpPr>
            <a:spLocks noGrp="1"/>
          </p:cNvSpPr>
          <p:nvPr>
            <p:ph sz="quarter" idx="4"/>
          </p:nvPr>
        </p:nvSpPr>
        <p:spPr>
          <a:xfrm>
            <a:off x="4629150" y="2505075"/>
            <a:ext cx="38877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1045CA7-ABDE-3546-ABE1-FA355F1662DE}"/>
              </a:ext>
            </a:extLst>
          </p:cNvPr>
          <p:cNvSpPr>
            <a:spLocks noGrp="1"/>
          </p:cNvSpPr>
          <p:nvPr>
            <p:ph type="dt" sz="half" idx="10"/>
          </p:nvPr>
        </p:nvSpPr>
        <p:spPr/>
        <p:txBody>
          <a:bodyPr/>
          <a:lstStyle>
            <a:lvl1pPr>
              <a:defRPr/>
            </a:lvl1pPr>
          </a:lstStyle>
          <a:p>
            <a:endParaRPr lang="nl-NL" altLang="nl-NL"/>
          </a:p>
        </p:txBody>
      </p:sp>
      <p:sp>
        <p:nvSpPr>
          <p:cNvPr id="8" name="Tijdelijke aanduiding voor voettekst 7">
            <a:extLst>
              <a:ext uri="{FF2B5EF4-FFF2-40B4-BE49-F238E27FC236}">
                <a16:creationId xmlns:a16="http://schemas.microsoft.com/office/drawing/2014/main" id="{839AB3F6-D395-FE49-BDA7-2695E8DD8B80}"/>
              </a:ext>
            </a:extLst>
          </p:cNvPr>
          <p:cNvSpPr>
            <a:spLocks noGrp="1"/>
          </p:cNvSpPr>
          <p:nvPr>
            <p:ph type="ftr" sz="quarter" idx="11"/>
          </p:nvPr>
        </p:nvSpPr>
        <p:spPr/>
        <p:txBody>
          <a:bodyPr/>
          <a:lstStyle>
            <a:lvl1pPr>
              <a:defRPr/>
            </a:lvl1pPr>
          </a:lstStyle>
          <a:p>
            <a:endParaRPr lang="nl-NL" altLang="nl-NL"/>
          </a:p>
        </p:txBody>
      </p:sp>
      <p:sp>
        <p:nvSpPr>
          <p:cNvPr id="9" name="Tijdelijke aanduiding voor dianummer 8">
            <a:extLst>
              <a:ext uri="{FF2B5EF4-FFF2-40B4-BE49-F238E27FC236}">
                <a16:creationId xmlns:a16="http://schemas.microsoft.com/office/drawing/2014/main" id="{313E15AF-791A-1648-A31C-B74603AEB7E6}"/>
              </a:ext>
            </a:extLst>
          </p:cNvPr>
          <p:cNvSpPr>
            <a:spLocks noGrp="1"/>
          </p:cNvSpPr>
          <p:nvPr>
            <p:ph type="sldNum" sz="quarter" idx="12"/>
          </p:nvPr>
        </p:nvSpPr>
        <p:spPr/>
        <p:txBody>
          <a:bodyPr/>
          <a:lstStyle>
            <a:lvl1pPr>
              <a:defRPr/>
            </a:lvl1pPr>
          </a:lstStyle>
          <a:p>
            <a:fld id="{0CC2EDEB-A42C-9A40-9D5B-D7B05258EF04}" type="slidenum">
              <a:rPr lang="nl-NL" altLang="nl-NL"/>
              <a:pPr/>
              <a:t>‹nr.›</a:t>
            </a:fld>
            <a:endParaRPr lang="nl-NL" altLang="nl-NL"/>
          </a:p>
        </p:txBody>
      </p:sp>
    </p:spTree>
    <p:extLst>
      <p:ext uri="{BB962C8B-B14F-4D97-AF65-F5344CB8AC3E}">
        <p14:creationId xmlns:p14="http://schemas.microsoft.com/office/powerpoint/2010/main" val="3038026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CFBDDC-9F7B-0A4D-9D46-39374DB2352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5431871-50D4-754D-8841-D9785401386D}"/>
              </a:ext>
            </a:extLst>
          </p:cNvPr>
          <p:cNvSpPr>
            <a:spLocks noGrp="1"/>
          </p:cNvSpPr>
          <p:nvPr>
            <p:ph type="dt" sz="half" idx="10"/>
          </p:nvPr>
        </p:nvSpPr>
        <p:spPr/>
        <p:txBody>
          <a:bodyPr/>
          <a:lstStyle>
            <a:lvl1pPr>
              <a:defRPr/>
            </a:lvl1pPr>
          </a:lstStyle>
          <a:p>
            <a:endParaRPr lang="nl-NL" altLang="nl-NL"/>
          </a:p>
        </p:txBody>
      </p:sp>
      <p:sp>
        <p:nvSpPr>
          <p:cNvPr id="4" name="Tijdelijke aanduiding voor voettekst 3">
            <a:extLst>
              <a:ext uri="{FF2B5EF4-FFF2-40B4-BE49-F238E27FC236}">
                <a16:creationId xmlns:a16="http://schemas.microsoft.com/office/drawing/2014/main" id="{A1ED6830-101E-5449-AB3E-5BB562125B04}"/>
              </a:ext>
            </a:extLst>
          </p:cNvPr>
          <p:cNvSpPr>
            <a:spLocks noGrp="1"/>
          </p:cNvSpPr>
          <p:nvPr>
            <p:ph type="ftr" sz="quarter" idx="11"/>
          </p:nvPr>
        </p:nvSpPr>
        <p:spPr/>
        <p:txBody>
          <a:bodyPr/>
          <a:lstStyle>
            <a:lvl1pPr>
              <a:defRPr/>
            </a:lvl1pPr>
          </a:lstStyle>
          <a:p>
            <a:endParaRPr lang="nl-NL" altLang="nl-NL"/>
          </a:p>
        </p:txBody>
      </p:sp>
      <p:sp>
        <p:nvSpPr>
          <p:cNvPr id="5" name="Tijdelijke aanduiding voor dianummer 4">
            <a:extLst>
              <a:ext uri="{FF2B5EF4-FFF2-40B4-BE49-F238E27FC236}">
                <a16:creationId xmlns:a16="http://schemas.microsoft.com/office/drawing/2014/main" id="{F05FA90C-A98A-F64E-929C-C123E7342530}"/>
              </a:ext>
            </a:extLst>
          </p:cNvPr>
          <p:cNvSpPr>
            <a:spLocks noGrp="1"/>
          </p:cNvSpPr>
          <p:nvPr>
            <p:ph type="sldNum" sz="quarter" idx="12"/>
          </p:nvPr>
        </p:nvSpPr>
        <p:spPr/>
        <p:txBody>
          <a:bodyPr/>
          <a:lstStyle>
            <a:lvl1pPr>
              <a:defRPr/>
            </a:lvl1pPr>
          </a:lstStyle>
          <a:p>
            <a:fld id="{7401C8FF-904A-3744-9C0A-222F9A4C1E13}" type="slidenum">
              <a:rPr lang="nl-NL" altLang="nl-NL"/>
              <a:pPr/>
              <a:t>‹nr.›</a:t>
            </a:fld>
            <a:endParaRPr lang="nl-NL" altLang="nl-NL"/>
          </a:p>
        </p:txBody>
      </p:sp>
    </p:spTree>
    <p:extLst>
      <p:ext uri="{BB962C8B-B14F-4D97-AF65-F5344CB8AC3E}">
        <p14:creationId xmlns:p14="http://schemas.microsoft.com/office/powerpoint/2010/main" val="3372944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002076C-37C3-AA4E-A724-91204A10BC00}"/>
              </a:ext>
            </a:extLst>
          </p:cNvPr>
          <p:cNvSpPr>
            <a:spLocks noGrp="1"/>
          </p:cNvSpPr>
          <p:nvPr>
            <p:ph type="dt" sz="half" idx="10"/>
          </p:nvPr>
        </p:nvSpPr>
        <p:spPr/>
        <p:txBody>
          <a:bodyPr/>
          <a:lstStyle>
            <a:lvl1pPr>
              <a:defRPr/>
            </a:lvl1pPr>
          </a:lstStyle>
          <a:p>
            <a:endParaRPr lang="nl-NL" altLang="nl-NL"/>
          </a:p>
        </p:txBody>
      </p:sp>
      <p:sp>
        <p:nvSpPr>
          <p:cNvPr id="3" name="Tijdelijke aanduiding voor voettekst 2">
            <a:extLst>
              <a:ext uri="{FF2B5EF4-FFF2-40B4-BE49-F238E27FC236}">
                <a16:creationId xmlns:a16="http://schemas.microsoft.com/office/drawing/2014/main" id="{110E52FE-BCAC-904A-8841-3AED5B1BF845}"/>
              </a:ext>
            </a:extLst>
          </p:cNvPr>
          <p:cNvSpPr>
            <a:spLocks noGrp="1"/>
          </p:cNvSpPr>
          <p:nvPr>
            <p:ph type="ftr" sz="quarter" idx="11"/>
          </p:nvPr>
        </p:nvSpPr>
        <p:spPr/>
        <p:txBody>
          <a:bodyPr/>
          <a:lstStyle>
            <a:lvl1pPr>
              <a:defRPr/>
            </a:lvl1pPr>
          </a:lstStyle>
          <a:p>
            <a:endParaRPr lang="nl-NL" altLang="nl-NL"/>
          </a:p>
        </p:txBody>
      </p:sp>
      <p:sp>
        <p:nvSpPr>
          <p:cNvPr id="4" name="Tijdelijke aanduiding voor dianummer 3">
            <a:extLst>
              <a:ext uri="{FF2B5EF4-FFF2-40B4-BE49-F238E27FC236}">
                <a16:creationId xmlns:a16="http://schemas.microsoft.com/office/drawing/2014/main" id="{A83F85A5-694C-7540-AD6B-83C19CD6B7BF}"/>
              </a:ext>
            </a:extLst>
          </p:cNvPr>
          <p:cNvSpPr>
            <a:spLocks noGrp="1"/>
          </p:cNvSpPr>
          <p:nvPr>
            <p:ph type="sldNum" sz="quarter" idx="12"/>
          </p:nvPr>
        </p:nvSpPr>
        <p:spPr/>
        <p:txBody>
          <a:bodyPr/>
          <a:lstStyle>
            <a:lvl1pPr>
              <a:defRPr/>
            </a:lvl1pPr>
          </a:lstStyle>
          <a:p>
            <a:fld id="{9375E944-7A93-704E-8ECE-8F618F656F3D}" type="slidenum">
              <a:rPr lang="nl-NL" altLang="nl-NL"/>
              <a:pPr/>
              <a:t>‹nr.›</a:t>
            </a:fld>
            <a:endParaRPr lang="nl-NL" altLang="nl-NL"/>
          </a:p>
        </p:txBody>
      </p:sp>
    </p:spTree>
    <p:extLst>
      <p:ext uri="{BB962C8B-B14F-4D97-AF65-F5344CB8AC3E}">
        <p14:creationId xmlns:p14="http://schemas.microsoft.com/office/powerpoint/2010/main" val="492838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8B8C0E-F251-E64E-9FA7-B2E53D12118A}"/>
              </a:ext>
            </a:extLst>
          </p:cNvPr>
          <p:cNvSpPr>
            <a:spLocks noGrp="1"/>
          </p:cNvSpPr>
          <p:nvPr>
            <p:ph type="title"/>
          </p:nvPr>
        </p:nvSpPr>
        <p:spPr>
          <a:xfrm>
            <a:off x="630238" y="457200"/>
            <a:ext cx="2949575"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5E10DC0-C398-4E40-BB94-8E166D0ABE8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69495C6-5CF9-8244-803C-2139D66C35B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B4A6771-0BB4-7C41-A3ED-E2B878082A70}"/>
              </a:ext>
            </a:extLst>
          </p:cNvPr>
          <p:cNvSpPr>
            <a:spLocks noGrp="1"/>
          </p:cNvSpPr>
          <p:nvPr>
            <p:ph type="dt" sz="half" idx="10"/>
          </p:nvPr>
        </p:nvSpPr>
        <p:spPr/>
        <p:txBody>
          <a:bodyPr/>
          <a:lstStyle>
            <a:lvl1pPr>
              <a:defRPr/>
            </a:lvl1pPr>
          </a:lstStyle>
          <a:p>
            <a:endParaRPr lang="nl-NL" altLang="nl-NL"/>
          </a:p>
        </p:txBody>
      </p:sp>
      <p:sp>
        <p:nvSpPr>
          <p:cNvPr id="6" name="Tijdelijke aanduiding voor voettekst 5">
            <a:extLst>
              <a:ext uri="{FF2B5EF4-FFF2-40B4-BE49-F238E27FC236}">
                <a16:creationId xmlns:a16="http://schemas.microsoft.com/office/drawing/2014/main" id="{A0BFA778-35A0-4541-8662-2E5BD26A4914}"/>
              </a:ext>
            </a:extLst>
          </p:cNvPr>
          <p:cNvSpPr>
            <a:spLocks noGrp="1"/>
          </p:cNvSpPr>
          <p:nvPr>
            <p:ph type="ftr" sz="quarter" idx="11"/>
          </p:nvPr>
        </p:nvSpPr>
        <p:spPr/>
        <p:txBody>
          <a:bodyPr/>
          <a:lstStyle>
            <a:lvl1pPr>
              <a:defRPr/>
            </a:lvl1pPr>
          </a:lstStyle>
          <a:p>
            <a:endParaRPr lang="nl-NL" altLang="nl-NL"/>
          </a:p>
        </p:txBody>
      </p:sp>
      <p:sp>
        <p:nvSpPr>
          <p:cNvPr id="7" name="Tijdelijke aanduiding voor dianummer 6">
            <a:extLst>
              <a:ext uri="{FF2B5EF4-FFF2-40B4-BE49-F238E27FC236}">
                <a16:creationId xmlns:a16="http://schemas.microsoft.com/office/drawing/2014/main" id="{9AD4F91B-7277-5246-A0D6-264A87F43D8A}"/>
              </a:ext>
            </a:extLst>
          </p:cNvPr>
          <p:cNvSpPr>
            <a:spLocks noGrp="1"/>
          </p:cNvSpPr>
          <p:nvPr>
            <p:ph type="sldNum" sz="quarter" idx="12"/>
          </p:nvPr>
        </p:nvSpPr>
        <p:spPr/>
        <p:txBody>
          <a:bodyPr/>
          <a:lstStyle>
            <a:lvl1pPr>
              <a:defRPr/>
            </a:lvl1pPr>
          </a:lstStyle>
          <a:p>
            <a:fld id="{666F332E-50FE-DA42-8AD7-2771EF29E9BC}" type="slidenum">
              <a:rPr lang="nl-NL" altLang="nl-NL"/>
              <a:pPr/>
              <a:t>‹nr.›</a:t>
            </a:fld>
            <a:endParaRPr lang="nl-NL" altLang="nl-NL"/>
          </a:p>
        </p:txBody>
      </p:sp>
    </p:spTree>
    <p:extLst>
      <p:ext uri="{BB962C8B-B14F-4D97-AF65-F5344CB8AC3E}">
        <p14:creationId xmlns:p14="http://schemas.microsoft.com/office/powerpoint/2010/main" val="3656365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B604C3-3473-2B4C-B276-D0768FA59F1F}"/>
              </a:ext>
            </a:extLst>
          </p:cNvPr>
          <p:cNvSpPr>
            <a:spLocks noGrp="1"/>
          </p:cNvSpPr>
          <p:nvPr>
            <p:ph type="title"/>
          </p:nvPr>
        </p:nvSpPr>
        <p:spPr>
          <a:xfrm>
            <a:off x="630238" y="457200"/>
            <a:ext cx="2949575"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5135239-A1F5-604E-B6E7-C4B99F958D7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8EABB47-652C-BA43-B37B-569F96231FF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9E0C1BA-B67F-714B-9A1E-BEFA6D284F0E}"/>
              </a:ext>
            </a:extLst>
          </p:cNvPr>
          <p:cNvSpPr>
            <a:spLocks noGrp="1"/>
          </p:cNvSpPr>
          <p:nvPr>
            <p:ph type="dt" sz="half" idx="10"/>
          </p:nvPr>
        </p:nvSpPr>
        <p:spPr/>
        <p:txBody>
          <a:bodyPr/>
          <a:lstStyle>
            <a:lvl1pPr>
              <a:defRPr/>
            </a:lvl1pPr>
          </a:lstStyle>
          <a:p>
            <a:endParaRPr lang="nl-NL" altLang="nl-NL"/>
          </a:p>
        </p:txBody>
      </p:sp>
      <p:sp>
        <p:nvSpPr>
          <p:cNvPr id="6" name="Tijdelijke aanduiding voor voettekst 5">
            <a:extLst>
              <a:ext uri="{FF2B5EF4-FFF2-40B4-BE49-F238E27FC236}">
                <a16:creationId xmlns:a16="http://schemas.microsoft.com/office/drawing/2014/main" id="{7D0F1BAB-2739-4C4A-9040-7C02EBE4590B}"/>
              </a:ext>
            </a:extLst>
          </p:cNvPr>
          <p:cNvSpPr>
            <a:spLocks noGrp="1"/>
          </p:cNvSpPr>
          <p:nvPr>
            <p:ph type="ftr" sz="quarter" idx="11"/>
          </p:nvPr>
        </p:nvSpPr>
        <p:spPr/>
        <p:txBody>
          <a:bodyPr/>
          <a:lstStyle>
            <a:lvl1pPr>
              <a:defRPr/>
            </a:lvl1pPr>
          </a:lstStyle>
          <a:p>
            <a:endParaRPr lang="nl-NL" altLang="nl-NL"/>
          </a:p>
        </p:txBody>
      </p:sp>
      <p:sp>
        <p:nvSpPr>
          <p:cNvPr id="7" name="Tijdelijke aanduiding voor dianummer 6">
            <a:extLst>
              <a:ext uri="{FF2B5EF4-FFF2-40B4-BE49-F238E27FC236}">
                <a16:creationId xmlns:a16="http://schemas.microsoft.com/office/drawing/2014/main" id="{E1F6E176-A3DA-8349-8BAF-D584390706B6}"/>
              </a:ext>
            </a:extLst>
          </p:cNvPr>
          <p:cNvSpPr>
            <a:spLocks noGrp="1"/>
          </p:cNvSpPr>
          <p:nvPr>
            <p:ph type="sldNum" sz="quarter" idx="12"/>
          </p:nvPr>
        </p:nvSpPr>
        <p:spPr/>
        <p:txBody>
          <a:bodyPr/>
          <a:lstStyle>
            <a:lvl1pPr>
              <a:defRPr/>
            </a:lvl1pPr>
          </a:lstStyle>
          <a:p>
            <a:fld id="{B66C4ADA-4571-A64B-BBB0-341D94062913}" type="slidenum">
              <a:rPr lang="nl-NL" altLang="nl-NL"/>
              <a:pPr/>
              <a:t>‹nr.›</a:t>
            </a:fld>
            <a:endParaRPr lang="nl-NL" altLang="nl-NL"/>
          </a:p>
        </p:txBody>
      </p:sp>
    </p:spTree>
    <p:extLst>
      <p:ext uri="{BB962C8B-B14F-4D97-AF65-F5344CB8AC3E}">
        <p14:creationId xmlns:p14="http://schemas.microsoft.com/office/powerpoint/2010/main" val="4148072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1448496-D534-B347-951C-95DBD04BCC6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a:extLst>
              <a:ext uri="{FF2B5EF4-FFF2-40B4-BE49-F238E27FC236}">
                <a16:creationId xmlns:a16="http://schemas.microsoft.com/office/drawing/2014/main" id="{B178A958-453C-394B-899B-4DFE883194A2}"/>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028" name="Rectangle 4">
            <a:extLst>
              <a:ext uri="{FF2B5EF4-FFF2-40B4-BE49-F238E27FC236}">
                <a16:creationId xmlns:a16="http://schemas.microsoft.com/office/drawing/2014/main" id="{718AAFF7-7363-2C43-8E98-259E6CD4D393}"/>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l-NL" altLang="nl-NL"/>
          </a:p>
        </p:txBody>
      </p:sp>
      <p:sp>
        <p:nvSpPr>
          <p:cNvPr id="1029" name="Rectangle 5">
            <a:extLst>
              <a:ext uri="{FF2B5EF4-FFF2-40B4-BE49-F238E27FC236}">
                <a16:creationId xmlns:a16="http://schemas.microsoft.com/office/drawing/2014/main" id="{2148709D-A3B4-334E-A689-4CA108EEC34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l-NL" altLang="nl-NL"/>
          </a:p>
        </p:txBody>
      </p:sp>
      <p:sp>
        <p:nvSpPr>
          <p:cNvPr id="1030" name="Rectangle 6">
            <a:extLst>
              <a:ext uri="{FF2B5EF4-FFF2-40B4-BE49-F238E27FC236}">
                <a16:creationId xmlns:a16="http://schemas.microsoft.com/office/drawing/2014/main" id="{B33C83DD-73BC-BE49-B2FC-82BED4881C77}"/>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2234043-A7AF-0246-83A3-209A58DDE3A7}" type="slidenum">
              <a:rPr lang="nl-NL" altLang="nl-NL"/>
              <a:pPr/>
              <a:t>‹nr.›</a:t>
            </a:fld>
            <a:endParaRPr lang="nl-NL"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comments" Target="../comments/comment1.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comments" Target="../comments/comment2.xml"/><Relationship Id="rId4" Type="http://schemas.openxmlformats.org/officeDocument/2006/relationships/slide" Target="slide8.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comments" Target="../comments/comment3.xml"/><Relationship Id="rId4" Type="http://schemas.openxmlformats.org/officeDocument/2006/relationships/slide" Target="slide9.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comments" Target="../comments/comment4.xml"/><Relationship Id="rId4" Type="http://schemas.openxmlformats.org/officeDocument/2006/relationships/slide" Target="slide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comments" Target="../comments/comment5.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comments" Target="../comments/comment6.xml"/><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3B75BBB-D1A3-4546-A703-B8F1E891DD45}"/>
              </a:ext>
            </a:extLst>
          </p:cNvPr>
          <p:cNvSpPr>
            <a:spLocks noGrp="1" noChangeArrowheads="1"/>
          </p:cNvSpPr>
          <p:nvPr>
            <p:ph type="title"/>
          </p:nvPr>
        </p:nvSpPr>
        <p:spPr>
          <a:xfrm>
            <a:off x="457200" y="274638"/>
            <a:ext cx="8229600" cy="777875"/>
          </a:xfrm>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35843" name="Text Box 3">
            <a:extLst>
              <a:ext uri="{FF2B5EF4-FFF2-40B4-BE49-F238E27FC236}">
                <a16:creationId xmlns:a16="http://schemas.microsoft.com/office/drawing/2014/main" id="{4C9FAC08-3793-7440-BC05-FFF03A700B1B}"/>
              </a:ext>
            </a:extLst>
          </p:cNvPr>
          <p:cNvSpPr txBox="1">
            <a:spLocks noChangeArrowheads="1"/>
          </p:cNvSpPr>
          <p:nvPr/>
        </p:nvSpPr>
        <p:spPr bwMode="auto">
          <a:xfrm>
            <a:off x="250825" y="1196975"/>
            <a:ext cx="8713788" cy="4994275"/>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endParaRPr lang="nl-NL" altLang="nl-NL" sz="3200"/>
          </a:p>
          <a:p>
            <a:endParaRPr lang="nl-NL" altLang="nl-NL" sz="3200"/>
          </a:p>
          <a:p>
            <a:endParaRPr lang="nl-NL" altLang="nl-NL" sz="3200"/>
          </a:p>
          <a:p>
            <a:endParaRPr lang="nl-NL" altLang="nl-NL" sz="3200"/>
          </a:p>
          <a:p>
            <a:endParaRPr lang="nl-NL" altLang="nl-NL" sz="3200"/>
          </a:p>
          <a:p>
            <a:pPr algn="ctr"/>
            <a:r>
              <a:rPr lang="nl-NL" altLang="nl-NL" sz="3200"/>
              <a:t>Nationale Oefenimpuls</a:t>
            </a:r>
          </a:p>
          <a:p>
            <a:pPr algn="ctr"/>
            <a:endParaRPr lang="nl-NL" altLang="nl-NL" sz="3200"/>
          </a:p>
          <a:p>
            <a:pPr algn="ctr"/>
            <a:r>
              <a:rPr lang="nl-NL" altLang="nl-NL" sz="2400"/>
              <a:t>Groep 8, blok 1, week 1, dag 5:</a:t>
            </a:r>
            <a:r>
              <a:rPr lang="nl-NL" altLang="nl-NL" sz="3200"/>
              <a:t>            </a:t>
            </a:r>
          </a:p>
          <a:p>
            <a:pPr algn="ctr"/>
            <a:r>
              <a:rPr lang="nl-NL" altLang="nl-NL" sz="3200" b="1">
                <a:solidFill>
                  <a:srgbClr val="0099FF"/>
                </a:solidFill>
              </a:rPr>
              <a:t>Schatten en tempotoets</a:t>
            </a:r>
          </a:p>
          <a:p>
            <a:endParaRPr lang="nl-NL" altLang="nl-NL" sz="3200" b="1">
              <a:solidFill>
                <a:srgbClr val="0099FF"/>
              </a:solidFill>
            </a:endParaRPr>
          </a:p>
        </p:txBody>
      </p:sp>
      <p:pic>
        <p:nvPicPr>
          <p:cNvPr id="35844" name="Picture 4">
            <a:extLst>
              <a:ext uri="{FF2B5EF4-FFF2-40B4-BE49-F238E27FC236}">
                <a16:creationId xmlns:a16="http://schemas.microsoft.com/office/drawing/2014/main" id="{09B87711-25C8-A14B-A78A-F5229299A9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35845" name="Text Box 5">
            <a:extLst>
              <a:ext uri="{FF2B5EF4-FFF2-40B4-BE49-F238E27FC236}">
                <a16:creationId xmlns:a16="http://schemas.microsoft.com/office/drawing/2014/main" id="{F288E92E-09FF-D74B-8093-F49530226B5D}"/>
              </a:ext>
            </a:extLst>
          </p:cNvPr>
          <p:cNvSpPr txBox="1">
            <a:spLocks noChangeArrowheads="1"/>
          </p:cNvSpPr>
          <p:nvPr/>
        </p:nvSpPr>
        <p:spPr bwMode="auto">
          <a:xfrm>
            <a:off x="250825"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sp>
        <p:nvSpPr>
          <p:cNvPr id="35846" name="Oval 6">
            <a:extLst>
              <a:ext uri="{FF2B5EF4-FFF2-40B4-BE49-F238E27FC236}">
                <a16:creationId xmlns:a16="http://schemas.microsoft.com/office/drawing/2014/main" id="{E017DFA2-D5B9-4743-B65F-CC4CD4D7885F}"/>
              </a:ext>
            </a:extLst>
          </p:cNvPr>
          <p:cNvSpPr>
            <a:spLocks noChangeArrowheads="1"/>
          </p:cNvSpPr>
          <p:nvPr/>
        </p:nvSpPr>
        <p:spPr bwMode="auto">
          <a:xfrm>
            <a:off x="323850" y="188913"/>
            <a:ext cx="719138" cy="719137"/>
          </a:xfrm>
          <a:prstGeom prst="ellipse">
            <a:avLst/>
          </a:prstGeom>
          <a:solidFill>
            <a:schemeClr val="bg1"/>
          </a:solidFill>
          <a:ln w="38100">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2400" b="1">
                <a:solidFill>
                  <a:srgbClr val="FF0909"/>
                </a:solidFill>
                <a:hlinkClick r:id="rId4" action="ppaction://hlinksldjump"/>
              </a:rPr>
              <a:t>info</a:t>
            </a:r>
            <a:endParaRPr lang="nl-NL" altLang="nl-NL" sz="2400" b="1">
              <a:solidFill>
                <a:srgbClr val="FF0909"/>
              </a:solidFill>
            </a:endParaRPr>
          </a:p>
        </p:txBody>
      </p:sp>
      <p:pic>
        <p:nvPicPr>
          <p:cNvPr id="35848" name="Picture 8">
            <a:extLst>
              <a:ext uri="{FF2B5EF4-FFF2-40B4-BE49-F238E27FC236}">
                <a16:creationId xmlns:a16="http://schemas.microsoft.com/office/drawing/2014/main" id="{108B3D6B-0B32-064D-AEFB-0E501715D9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1628775"/>
            <a:ext cx="2406650" cy="1922463"/>
          </a:xfrm>
          <a:prstGeom prst="rect">
            <a:avLst/>
          </a:prstGeom>
          <a:noFill/>
          <a:ln w="9525">
            <a:solidFill>
              <a:srgbClr val="0099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id="{1F58760D-C2B9-F14E-8589-F28F52910EC6}"/>
              </a:ext>
            </a:extLst>
          </p:cNvPr>
          <p:cNvSpPr>
            <a:spLocks noGrp="1" noChangeArrowheads="1"/>
          </p:cNvSpPr>
          <p:nvPr>
            <p:ph type="title"/>
          </p:nvPr>
        </p:nvSpPr>
        <p:spPr>
          <a:xfrm>
            <a:off x="457200" y="274638"/>
            <a:ext cx="8229600" cy="777875"/>
          </a:xfrm>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3077" name="Text Box 5">
            <a:extLst>
              <a:ext uri="{FF2B5EF4-FFF2-40B4-BE49-F238E27FC236}">
                <a16:creationId xmlns:a16="http://schemas.microsoft.com/office/drawing/2014/main" id="{AB80810D-4352-6142-9286-E6AE5E1FE6AA}"/>
              </a:ext>
            </a:extLst>
          </p:cNvPr>
          <p:cNvSpPr txBox="1">
            <a:spLocks noChangeArrowheads="1"/>
          </p:cNvSpPr>
          <p:nvPr/>
        </p:nvSpPr>
        <p:spPr bwMode="auto">
          <a:xfrm>
            <a:off x="250825" y="1196975"/>
            <a:ext cx="8137525" cy="4506913"/>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nl-NL" altLang="nl-NL" sz="3200">
                <a:solidFill>
                  <a:srgbClr val="0099FF"/>
                </a:solidFill>
              </a:rPr>
              <a:t>Welk getal hoort bij het vraagteken?</a:t>
            </a:r>
          </a:p>
          <a:p>
            <a:endParaRPr lang="nl-NL" altLang="nl-NL" sz="3200"/>
          </a:p>
          <a:p>
            <a:endParaRPr lang="nl-NL" altLang="nl-NL" sz="3200"/>
          </a:p>
          <a:p>
            <a:endParaRPr lang="nl-NL" altLang="nl-NL" sz="3200"/>
          </a:p>
          <a:p>
            <a:endParaRPr lang="nl-NL" altLang="nl-NL" sz="3200"/>
          </a:p>
          <a:p>
            <a:endParaRPr lang="nl-NL" altLang="nl-NL" sz="3200"/>
          </a:p>
          <a:p>
            <a:endParaRPr lang="nl-NL" altLang="nl-NL" sz="3200"/>
          </a:p>
          <a:p>
            <a:endParaRPr lang="nl-NL" altLang="nl-NL" sz="3200"/>
          </a:p>
          <a:p>
            <a:endParaRPr lang="nl-NL" altLang="nl-NL" sz="3200"/>
          </a:p>
        </p:txBody>
      </p:sp>
      <p:pic>
        <p:nvPicPr>
          <p:cNvPr id="3079" name="Picture 7">
            <a:extLst>
              <a:ext uri="{FF2B5EF4-FFF2-40B4-BE49-F238E27FC236}">
                <a16:creationId xmlns:a16="http://schemas.microsoft.com/office/drawing/2014/main" id="{B40E633B-A6DA-F14B-ABA6-A5092D27E9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3080" name="Text Box 8">
            <a:extLst>
              <a:ext uri="{FF2B5EF4-FFF2-40B4-BE49-F238E27FC236}">
                <a16:creationId xmlns:a16="http://schemas.microsoft.com/office/drawing/2014/main" id="{0232F068-57B7-124E-82F0-1A90EFF9E852}"/>
              </a:ext>
            </a:extLst>
          </p:cNvPr>
          <p:cNvSpPr txBox="1">
            <a:spLocks noChangeArrowheads="1"/>
          </p:cNvSpPr>
          <p:nvPr/>
        </p:nvSpPr>
        <p:spPr bwMode="auto">
          <a:xfrm>
            <a:off x="250825"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sp>
        <p:nvSpPr>
          <p:cNvPr id="3082" name="Oval 10">
            <a:extLst>
              <a:ext uri="{FF2B5EF4-FFF2-40B4-BE49-F238E27FC236}">
                <a16:creationId xmlns:a16="http://schemas.microsoft.com/office/drawing/2014/main" id="{5513E6CC-09E1-1F41-AD94-0C7B2F7C180E}"/>
              </a:ext>
            </a:extLst>
          </p:cNvPr>
          <p:cNvSpPr>
            <a:spLocks noChangeArrowheads="1"/>
          </p:cNvSpPr>
          <p:nvPr/>
        </p:nvSpPr>
        <p:spPr bwMode="auto">
          <a:xfrm>
            <a:off x="323850" y="188913"/>
            <a:ext cx="719138" cy="719137"/>
          </a:xfrm>
          <a:prstGeom prst="ellipse">
            <a:avLst/>
          </a:prstGeom>
          <a:solidFill>
            <a:schemeClr val="bg1"/>
          </a:solidFill>
          <a:ln w="38100">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2400" b="1">
                <a:solidFill>
                  <a:srgbClr val="FF0909"/>
                </a:solidFill>
                <a:hlinkClick r:id="rId4" action="ppaction://hlinksldjump"/>
              </a:rPr>
              <a:t>info</a:t>
            </a:r>
            <a:endParaRPr lang="nl-NL" altLang="nl-NL" sz="2400" b="1">
              <a:solidFill>
                <a:srgbClr val="FF0909"/>
              </a:solidFill>
            </a:endParaRPr>
          </a:p>
        </p:txBody>
      </p:sp>
      <p:sp>
        <p:nvSpPr>
          <p:cNvPr id="3084" name="WordArt 12">
            <a:extLst>
              <a:ext uri="{FF2B5EF4-FFF2-40B4-BE49-F238E27FC236}">
                <a16:creationId xmlns:a16="http://schemas.microsoft.com/office/drawing/2014/main" id="{9C77C8AF-8EA0-534F-A2F5-4A6B1484A4C9}"/>
              </a:ext>
            </a:extLst>
          </p:cNvPr>
          <p:cNvSpPr>
            <a:spLocks noChangeArrowheads="1" noChangeShapeType="1" noTextEdit="1"/>
          </p:cNvSpPr>
          <p:nvPr/>
        </p:nvSpPr>
        <p:spPr bwMode="auto">
          <a:xfrm>
            <a:off x="2411413" y="333375"/>
            <a:ext cx="3600450" cy="571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200" kern="10">
                <a:ln w="12700">
                  <a:solidFill>
                    <a:srgbClr val="000000"/>
                  </a:solidFill>
                  <a:round/>
                  <a:headEnd/>
                  <a:tailEnd/>
                </a:ln>
                <a:solidFill>
                  <a:srgbClr val="FF0000"/>
                </a:solidFill>
                <a:latin typeface="Arial Black" panose="020B0604020202020204" pitchFamily="34" charset="0"/>
                <a:cs typeface="Arial Black" panose="020B0604020202020204" pitchFamily="34" charset="0"/>
              </a:rPr>
              <a:t>Getallenlijn</a:t>
            </a:r>
          </a:p>
        </p:txBody>
      </p:sp>
      <p:grpSp>
        <p:nvGrpSpPr>
          <p:cNvPr id="3816" name="Group 744">
            <a:extLst>
              <a:ext uri="{FF2B5EF4-FFF2-40B4-BE49-F238E27FC236}">
                <a16:creationId xmlns:a16="http://schemas.microsoft.com/office/drawing/2014/main" id="{9117B7EC-42B0-834F-BB10-B22569268020}"/>
              </a:ext>
            </a:extLst>
          </p:cNvPr>
          <p:cNvGrpSpPr>
            <a:grpSpLocks/>
          </p:cNvGrpSpPr>
          <p:nvPr/>
        </p:nvGrpSpPr>
        <p:grpSpPr bwMode="auto">
          <a:xfrm>
            <a:off x="539750" y="1989138"/>
            <a:ext cx="6985000" cy="936625"/>
            <a:chOff x="340" y="1253"/>
            <a:chExt cx="4400" cy="590"/>
          </a:xfrm>
        </p:grpSpPr>
        <p:grpSp>
          <p:nvGrpSpPr>
            <p:cNvPr id="3812" name="Group 740">
              <a:extLst>
                <a:ext uri="{FF2B5EF4-FFF2-40B4-BE49-F238E27FC236}">
                  <a16:creationId xmlns:a16="http://schemas.microsoft.com/office/drawing/2014/main" id="{5CCC247A-3457-4D4D-A505-552B24707CAD}"/>
                </a:ext>
              </a:extLst>
            </p:cNvPr>
            <p:cNvGrpSpPr>
              <a:grpSpLocks/>
            </p:cNvGrpSpPr>
            <p:nvPr/>
          </p:nvGrpSpPr>
          <p:grpSpPr bwMode="auto">
            <a:xfrm>
              <a:off x="476" y="1253"/>
              <a:ext cx="4173" cy="137"/>
              <a:chOff x="385" y="1570"/>
              <a:chExt cx="4173" cy="137"/>
            </a:xfrm>
          </p:grpSpPr>
          <p:sp>
            <p:nvSpPr>
              <p:cNvPr id="3805" name="Line 733">
                <a:extLst>
                  <a:ext uri="{FF2B5EF4-FFF2-40B4-BE49-F238E27FC236}">
                    <a16:creationId xmlns:a16="http://schemas.microsoft.com/office/drawing/2014/main" id="{6C9B663F-AA37-8643-A657-A75130CA0430}"/>
                  </a:ext>
                </a:extLst>
              </p:cNvPr>
              <p:cNvSpPr>
                <a:spLocks noChangeShapeType="1"/>
              </p:cNvSpPr>
              <p:nvPr/>
            </p:nvSpPr>
            <p:spPr bwMode="auto">
              <a:xfrm>
                <a:off x="385" y="1661"/>
                <a:ext cx="417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nvGrpSpPr>
              <p:cNvPr id="3809" name="Group 737">
                <a:extLst>
                  <a:ext uri="{FF2B5EF4-FFF2-40B4-BE49-F238E27FC236}">
                    <a16:creationId xmlns:a16="http://schemas.microsoft.com/office/drawing/2014/main" id="{55823A5A-387B-694D-B453-9BE7FDD411DF}"/>
                  </a:ext>
                </a:extLst>
              </p:cNvPr>
              <p:cNvGrpSpPr>
                <a:grpSpLocks/>
              </p:cNvGrpSpPr>
              <p:nvPr/>
            </p:nvGrpSpPr>
            <p:grpSpPr bwMode="auto">
              <a:xfrm>
                <a:off x="477" y="1570"/>
                <a:ext cx="3991" cy="137"/>
                <a:chOff x="431" y="1570"/>
                <a:chExt cx="272" cy="136"/>
              </a:xfrm>
            </p:grpSpPr>
            <p:sp>
              <p:nvSpPr>
                <p:cNvPr id="3806" name="Line 734">
                  <a:extLst>
                    <a:ext uri="{FF2B5EF4-FFF2-40B4-BE49-F238E27FC236}">
                      <a16:creationId xmlns:a16="http://schemas.microsoft.com/office/drawing/2014/main" id="{5EBC2C06-FB63-AA44-ACFF-1BBB01002556}"/>
                    </a:ext>
                  </a:extLst>
                </p:cNvPr>
                <p:cNvSpPr>
                  <a:spLocks noChangeShapeType="1"/>
                </p:cNvSpPr>
                <p:nvPr/>
              </p:nvSpPr>
              <p:spPr bwMode="auto">
                <a:xfrm>
                  <a:off x="431"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807" name="Line 735">
                  <a:extLst>
                    <a:ext uri="{FF2B5EF4-FFF2-40B4-BE49-F238E27FC236}">
                      <a16:creationId xmlns:a16="http://schemas.microsoft.com/office/drawing/2014/main" id="{B8E33791-4541-D440-9149-2F78FD4BFC54}"/>
                    </a:ext>
                  </a:extLst>
                </p:cNvPr>
                <p:cNvSpPr>
                  <a:spLocks noChangeShapeType="1"/>
                </p:cNvSpPr>
                <p:nvPr/>
              </p:nvSpPr>
              <p:spPr bwMode="auto">
                <a:xfrm>
                  <a:off x="567"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808" name="Line 736">
                  <a:extLst>
                    <a:ext uri="{FF2B5EF4-FFF2-40B4-BE49-F238E27FC236}">
                      <a16:creationId xmlns:a16="http://schemas.microsoft.com/office/drawing/2014/main" id="{283C1BD4-4A3C-EA4F-BD81-126007D329DE}"/>
                    </a:ext>
                  </a:extLst>
                </p:cNvPr>
                <p:cNvSpPr>
                  <a:spLocks noChangeShapeType="1"/>
                </p:cNvSpPr>
                <p:nvPr/>
              </p:nvSpPr>
              <p:spPr bwMode="auto">
                <a:xfrm>
                  <a:off x="703"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grpSp>
        <p:sp>
          <p:nvSpPr>
            <p:cNvPr id="3813" name="WordArt 741">
              <a:extLst>
                <a:ext uri="{FF2B5EF4-FFF2-40B4-BE49-F238E27FC236}">
                  <a16:creationId xmlns:a16="http://schemas.microsoft.com/office/drawing/2014/main" id="{10C8E0E1-6F3F-294E-8589-9588056CA569}"/>
                </a:ext>
              </a:extLst>
            </p:cNvPr>
            <p:cNvSpPr>
              <a:spLocks noChangeArrowheads="1" noChangeShapeType="1" noTextEdit="1"/>
            </p:cNvSpPr>
            <p:nvPr/>
          </p:nvSpPr>
          <p:spPr bwMode="auto">
            <a:xfrm>
              <a:off x="340" y="1571"/>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272</a:t>
              </a:r>
            </a:p>
          </p:txBody>
        </p:sp>
        <p:sp>
          <p:nvSpPr>
            <p:cNvPr id="3814" name="WordArt 742">
              <a:extLst>
                <a:ext uri="{FF2B5EF4-FFF2-40B4-BE49-F238E27FC236}">
                  <a16:creationId xmlns:a16="http://schemas.microsoft.com/office/drawing/2014/main" id="{A835B894-B64B-5343-8F8A-6F548292E98A}"/>
                </a:ext>
              </a:extLst>
            </p:cNvPr>
            <p:cNvSpPr>
              <a:spLocks noChangeArrowheads="1" noChangeShapeType="1" noTextEdit="1"/>
            </p:cNvSpPr>
            <p:nvPr/>
          </p:nvSpPr>
          <p:spPr bwMode="auto">
            <a:xfrm>
              <a:off x="4332" y="1571"/>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282</a:t>
              </a:r>
            </a:p>
          </p:txBody>
        </p:sp>
        <p:sp>
          <p:nvSpPr>
            <p:cNvPr id="3815" name="WordArt 743">
              <a:extLst>
                <a:ext uri="{FF2B5EF4-FFF2-40B4-BE49-F238E27FC236}">
                  <a16:creationId xmlns:a16="http://schemas.microsoft.com/office/drawing/2014/main" id="{15AE3086-721B-1D47-809F-2C1A30C40173}"/>
                </a:ext>
              </a:extLst>
            </p:cNvPr>
            <p:cNvSpPr>
              <a:spLocks noChangeArrowheads="1" noChangeShapeType="1" noTextEdit="1"/>
            </p:cNvSpPr>
            <p:nvPr/>
          </p:nvSpPr>
          <p:spPr bwMode="auto">
            <a:xfrm>
              <a:off x="2381" y="1571"/>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a:t>
              </a:r>
            </a:p>
          </p:txBody>
        </p:sp>
      </p:grpSp>
      <p:grpSp>
        <p:nvGrpSpPr>
          <p:cNvPr id="3837" name="Group 765">
            <a:extLst>
              <a:ext uri="{FF2B5EF4-FFF2-40B4-BE49-F238E27FC236}">
                <a16:creationId xmlns:a16="http://schemas.microsoft.com/office/drawing/2014/main" id="{5750C721-3818-A24D-AC37-C2C6E314ED04}"/>
              </a:ext>
            </a:extLst>
          </p:cNvPr>
          <p:cNvGrpSpPr>
            <a:grpSpLocks/>
          </p:cNvGrpSpPr>
          <p:nvPr/>
        </p:nvGrpSpPr>
        <p:grpSpPr bwMode="auto">
          <a:xfrm>
            <a:off x="539750" y="3213100"/>
            <a:ext cx="6985000" cy="936625"/>
            <a:chOff x="340" y="2024"/>
            <a:chExt cx="4400" cy="590"/>
          </a:xfrm>
        </p:grpSpPr>
        <p:grpSp>
          <p:nvGrpSpPr>
            <p:cNvPr id="3818" name="Group 746">
              <a:extLst>
                <a:ext uri="{FF2B5EF4-FFF2-40B4-BE49-F238E27FC236}">
                  <a16:creationId xmlns:a16="http://schemas.microsoft.com/office/drawing/2014/main" id="{9A780C39-36C0-0945-8B07-F5AB5D3C2AFD}"/>
                </a:ext>
              </a:extLst>
            </p:cNvPr>
            <p:cNvGrpSpPr>
              <a:grpSpLocks/>
            </p:cNvGrpSpPr>
            <p:nvPr/>
          </p:nvGrpSpPr>
          <p:grpSpPr bwMode="auto">
            <a:xfrm>
              <a:off x="476" y="2024"/>
              <a:ext cx="4173" cy="137"/>
              <a:chOff x="385" y="1570"/>
              <a:chExt cx="4173" cy="137"/>
            </a:xfrm>
          </p:grpSpPr>
          <p:sp>
            <p:nvSpPr>
              <p:cNvPr id="3819" name="Line 747">
                <a:extLst>
                  <a:ext uri="{FF2B5EF4-FFF2-40B4-BE49-F238E27FC236}">
                    <a16:creationId xmlns:a16="http://schemas.microsoft.com/office/drawing/2014/main" id="{2A147F43-2A91-F74D-A442-24D9CBA2A2D8}"/>
                  </a:ext>
                </a:extLst>
              </p:cNvPr>
              <p:cNvSpPr>
                <a:spLocks noChangeShapeType="1"/>
              </p:cNvSpPr>
              <p:nvPr/>
            </p:nvSpPr>
            <p:spPr bwMode="auto">
              <a:xfrm>
                <a:off x="385" y="1661"/>
                <a:ext cx="417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nvGrpSpPr>
              <p:cNvPr id="3820" name="Group 748">
                <a:extLst>
                  <a:ext uri="{FF2B5EF4-FFF2-40B4-BE49-F238E27FC236}">
                    <a16:creationId xmlns:a16="http://schemas.microsoft.com/office/drawing/2014/main" id="{651A37FE-F374-1A45-B288-3D7A4A81A9EB}"/>
                  </a:ext>
                </a:extLst>
              </p:cNvPr>
              <p:cNvGrpSpPr>
                <a:grpSpLocks/>
              </p:cNvGrpSpPr>
              <p:nvPr/>
            </p:nvGrpSpPr>
            <p:grpSpPr bwMode="auto">
              <a:xfrm>
                <a:off x="477" y="1570"/>
                <a:ext cx="3991" cy="137"/>
                <a:chOff x="431" y="1570"/>
                <a:chExt cx="272" cy="136"/>
              </a:xfrm>
            </p:grpSpPr>
            <p:sp>
              <p:nvSpPr>
                <p:cNvPr id="3821" name="Line 749">
                  <a:extLst>
                    <a:ext uri="{FF2B5EF4-FFF2-40B4-BE49-F238E27FC236}">
                      <a16:creationId xmlns:a16="http://schemas.microsoft.com/office/drawing/2014/main" id="{CCB259C2-555C-8641-9A77-E3D3A224C70C}"/>
                    </a:ext>
                  </a:extLst>
                </p:cNvPr>
                <p:cNvSpPr>
                  <a:spLocks noChangeShapeType="1"/>
                </p:cNvSpPr>
                <p:nvPr/>
              </p:nvSpPr>
              <p:spPr bwMode="auto">
                <a:xfrm>
                  <a:off x="431"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822" name="Line 750">
                  <a:extLst>
                    <a:ext uri="{FF2B5EF4-FFF2-40B4-BE49-F238E27FC236}">
                      <a16:creationId xmlns:a16="http://schemas.microsoft.com/office/drawing/2014/main" id="{8430CE6D-25C7-2448-8071-03313143E33B}"/>
                    </a:ext>
                  </a:extLst>
                </p:cNvPr>
                <p:cNvSpPr>
                  <a:spLocks noChangeShapeType="1"/>
                </p:cNvSpPr>
                <p:nvPr/>
              </p:nvSpPr>
              <p:spPr bwMode="auto">
                <a:xfrm>
                  <a:off x="567"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823" name="Line 751">
                  <a:extLst>
                    <a:ext uri="{FF2B5EF4-FFF2-40B4-BE49-F238E27FC236}">
                      <a16:creationId xmlns:a16="http://schemas.microsoft.com/office/drawing/2014/main" id="{1EFF4924-C2BA-D640-A484-411DD925D3FC}"/>
                    </a:ext>
                  </a:extLst>
                </p:cNvPr>
                <p:cNvSpPr>
                  <a:spLocks noChangeShapeType="1"/>
                </p:cNvSpPr>
                <p:nvPr/>
              </p:nvSpPr>
              <p:spPr bwMode="auto">
                <a:xfrm>
                  <a:off x="703"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grpSp>
        <p:sp>
          <p:nvSpPr>
            <p:cNvPr id="3824" name="WordArt 752">
              <a:extLst>
                <a:ext uri="{FF2B5EF4-FFF2-40B4-BE49-F238E27FC236}">
                  <a16:creationId xmlns:a16="http://schemas.microsoft.com/office/drawing/2014/main" id="{F5B0A130-1771-0A48-AC0F-4CE70C6B7327}"/>
                </a:ext>
              </a:extLst>
            </p:cNvPr>
            <p:cNvSpPr>
              <a:spLocks noChangeArrowheads="1" noChangeShapeType="1" noTextEdit="1"/>
            </p:cNvSpPr>
            <p:nvPr/>
          </p:nvSpPr>
          <p:spPr bwMode="auto">
            <a:xfrm>
              <a:off x="340" y="2342"/>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698</a:t>
              </a:r>
            </a:p>
          </p:txBody>
        </p:sp>
        <p:sp>
          <p:nvSpPr>
            <p:cNvPr id="3825" name="WordArt 753">
              <a:extLst>
                <a:ext uri="{FF2B5EF4-FFF2-40B4-BE49-F238E27FC236}">
                  <a16:creationId xmlns:a16="http://schemas.microsoft.com/office/drawing/2014/main" id="{88491456-F336-1549-8DD0-73D884F51D79}"/>
                </a:ext>
              </a:extLst>
            </p:cNvPr>
            <p:cNvSpPr>
              <a:spLocks noChangeArrowheads="1" noChangeShapeType="1" noTextEdit="1"/>
            </p:cNvSpPr>
            <p:nvPr/>
          </p:nvSpPr>
          <p:spPr bwMode="auto">
            <a:xfrm>
              <a:off x="4332" y="2342"/>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740</a:t>
              </a:r>
            </a:p>
          </p:txBody>
        </p:sp>
        <p:sp>
          <p:nvSpPr>
            <p:cNvPr id="3826" name="WordArt 754">
              <a:extLst>
                <a:ext uri="{FF2B5EF4-FFF2-40B4-BE49-F238E27FC236}">
                  <a16:creationId xmlns:a16="http://schemas.microsoft.com/office/drawing/2014/main" id="{65276EF7-47CF-B146-B9F1-94CB5CF1D93B}"/>
                </a:ext>
              </a:extLst>
            </p:cNvPr>
            <p:cNvSpPr>
              <a:spLocks noChangeArrowheads="1" noChangeShapeType="1" noTextEdit="1"/>
            </p:cNvSpPr>
            <p:nvPr/>
          </p:nvSpPr>
          <p:spPr bwMode="auto">
            <a:xfrm>
              <a:off x="2381" y="2342"/>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a:t>
              </a:r>
            </a:p>
          </p:txBody>
        </p:sp>
      </p:grpSp>
      <p:grpSp>
        <p:nvGrpSpPr>
          <p:cNvPr id="3838" name="Group 766">
            <a:extLst>
              <a:ext uri="{FF2B5EF4-FFF2-40B4-BE49-F238E27FC236}">
                <a16:creationId xmlns:a16="http://schemas.microsoft.com/office/drawing/2014/main" id="{1C9CD5BE-FB09-A64D-97C4-AE41FCCBF3E2}"/>
              </a:ext>
            </a:extLst>
          </p:cNvPr>
          <p:cNvGrpSpPr>
            <a:grpSpLocks/>
          </p:cNvGrpSpPr>
          <p:nvPr/>
        </p:nvGrpSpPr>
        <p:grpSpPr bwMode="auto">
          <a:xfrm>
            <a:off x="539750" y="4508500"/>
            <a:ext cx="6985000" cy="936625"/>
            <a:chOff x="340" y="2840"/>
            <a:chExt cx="4400" cy="590"/>
          </a:xfrm>
        </p:grpSpPr>
        <p:grpSp>
          <p:nvGrpSpPr>
            <p:cNvPr id="3828" name="Group 756">
              <a:extLst>
                <a:ext uri="{FF2B5EF4-FFF2-40B4-BE49-F238E27FC236}">
                  <a16:creationId xmlns:a16="http://schemas.microsoft.com/office/drawing/2014/main" id="{627765A5-F64E-2D4C-A930-32C1A73CA550}"/>
                </a:ext>
              </a:extLst>
            </p:cNvPr>
            <p:cNvGrpSpPr>
              <a:grpSpLocks/>
            </p:cNvGrpSpPr>
            <p:nvPr/>
          </p:nvGrpSpPr>
          <p:grpSpPr bwMode="auto">
            <a:xfrm>
              <a:off x="476" y="2840"/>
              <a:ext cx="4173" cy="137"/>
              <a:chOff x="385" y="1570"/>
              <a:chExt cx="4173" cy="137"/>
            </a:xfrm>
          </p:grpSpPr>
          <p:sp>
            <p:nvSpPr>
              <p:cNvPr id="3829" name="Line 757">
                <a:extLst>
                  <a:ext uri="{FF2B5EF4-FFF2-40B4-BE49-F238E27FC236}">
                    <a16:creationId xmlns:a16="http://schemas.microsoft.com/office/drawing/2014/main" id="{9A7FD660-37FD-8748-A98B-4DFABD7583F1}"/>
                  </a:ext>
                </a:extLst>
              </p:cNvPr>
              <p:cNvSpPr>
                <a:spLocks noChangeShapeType="1"/>
              </p:cNvSpPr>
              <p:nvPr/>
            </p:nvSpPr>
            <p:spPr bwMode="auto">
              <a:xfrm>
                <a:off x="385" y="1661"/>
                <a:ext cx="417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nvGrpSpPr>
              <p:cNvPr id="3830" name="Group 758">
                <a:extLst>
                  <a:ext uri="{FF2B5EF4-FFF2-40B4-BE49-F238E27FC236}">
                    <a16:creationId xmlns:a16="http://schemas.microsoft.com/office/drawing/2014/main" id="{A869E31F-FF58-9843-A86A-DC8F1C3BCAFA}"/>
                  </a:ext>
                </a:extLst>
              </p:cNvPr>
              <p:cNvGrpSpPr>
                <a:grpSpLocks/>
              </p:cNvGrpSpPr>
              <p:nvPr/>
            </p:nvGrpSpPr>
            <p:grpSpPr bwMode="auto">
              <a:xfrm>
                <a:off x="477" y="1570"/>
                <a:ext cx="3991" cy="137"/>
                <a:chOff x="431" y="1570"/>
                <a:chExt cx="272" cy="136"/>
              </a:xfrm>
            </p:grpSpPr>
            <p:sp>
              <p:nvSpPr>
                <p:cNvPr id="3831" name="Line 759">
                  <a:extLst>
                    <a:ext uri="{FF2B5EF4-FFF2-40B4-BE49-F238E27FC236}">
                      <a16:creationId xmlns:a16="http://schemas.microsoft.com/office/drawing/2014/main" id="{1703EB00-D896-B64E-8904-6D8A70C99518}"/>
                    </a:ext>
                  </a:extLst>
                </p:cNvPr>
                <p:cNvSpPr>
                  <a:spLocks noChangeShapeType="1"/>
                </p:cNvSpPr>
                <p:nvPr/>
              </p:nvSpPr>
              <p:spPr bwMode="auto">
                <a:xfrm>
                  <a:off x="431"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832" name="Line 760">
                  <a:extLst>
                    <a:ext uri="{FF2B5EF4-FFF2-40B4-BE49-F238E27FC236}">
                      <a16:creationId xmlns:a16="http://schemas.microsoft.com/office/drawing/2014/main" id="{E4393279-242A-C34D-A49B-331D548C7E6C}"/>
                    </a:ext>
                  </a:extLst>
                </p:cNvPr>
                <p:cNvSpPr>
                  <a:spLocks noChangeShapeType="1"/>
                </p:cNvSpPr>
                <p:nvPr/>
              </p:nvSpPr>
              <p:spPr bwMode="auto">
                <a:xfrm>
                  <a:off x="567"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833" name="Line 761">
                  <a:extLst>
                    <a:ext uri="{FF2B5EF4-FFF2-40B4-BE49-F238E27FC236}">
                      <a16:creationId xmlns:a16="http://schemas.microsoft.com/office/drawing/2014/main" id="{A6153E7F-2246-C545-A9E5-016262A6E5A8}"/>
                    </a:ext>
                  </a:extLst>
                </p:cNvPr>
                <p:cNvSpPr>
                  <a:spLocks noChangeShapeType="1"/>
                </p:cNvSpPr>
                <p:nvPr/>
              </p:nvSpPr>
              <p:spPr bwMode="auto">
                <a:xfrm>
                  <a:off x="703" y="1570"/>
                  <a:ext cx="0" cy="1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grpSp>
        </p:grpSp>
        <p:sp>
          <p:nvSpPr>
            <p:cNvPr id="3834" name="WordArt 762">
              <a:extLst>
                <a:ext uri="{FF2B5EF4-FFF2-40B4-BE49-F238E27FC236}">
                  <a16:creationId xmlns:a16="http://schemas.microsoft.com/office/drawing/2014/main" id="{DF9E8C03-357B-EC44-A50D-7EB80D1D8471}"/>
                </a:ext>
              </a:extLst>
            </p:cNvPr>
            <p:cNvSpPr>
              <a:spLocks noChangeArrowheads="1" noChangeShapeType="1" noTextEdit="1"/>
            </p:cNvSpPr>
            <p:nvPr/>
          </p:nvSpPr>
          <p:spPr bwMode="auto">
            <a:xfrm>
              <a:off x="340" y="3158"/>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101</a:t>
              </a:r>
            </a:p>
          </p:txBody>
        </p:sp>
        <p:sp>
          <p:nvSpPr>
            <p:cNvPr id="3835" name="WordArt 763">
              <a:extLst>
                <a:ext uri="{FF2B5EF4-FFF2-40B4-BE49-F238E27FC236}">
                  <a16:creationId xmlns:a16="http://schemas.microsoft.com/office/drawing/2014/main" id="{F5811866-5855-3340-B925-9C5D69734EB0}"/>
                </a:ext>
              </a:extLst>
            </p:cNvPr>
            <p:cNvSpPr>
              <a:spLocks noChangeArrowheads="1" noChangeShapeType="1" noTextEdit="1"/>
            </p:cNvSpPr>
            <p:nvPr/>
          </p:nvSpPr>
          <p:spPr bwMode="auto">
            <a:xfrm>
              <a:off x="4332" y="3158"/>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501</a:t>
              </a:r>
            </a:p>
          </p:txBody>
        </p:sp>
        <p:sp>
          <p:nvSpPr>
            <p:cNvPr id="3836" name="WordArt 764">
              <a:extLst>
                <a:ext uri="{FF2B5EF4-FFF2-40B4-BE49-F238E27FC236}">
                  <a16:creationId xmlns:a16="http://schemas.microsoft.com/office/drawing/2014/main" id="{A076EFE8-69E2-BE46-9FCB-9A218E058ACB}"/>
                </a:ext>
              </a:extLst>
            </p:cNvPr>
            <p:cNvSpPr>
              <a:spLocks noChangeArrowheads="1" noChangeShapeType="1" noTextEdit="1"/>
            </p:cNvSpPr>
            <p:nvPr/>
          </p:nvSpPr>
          <p:spPr bwMode="auto">
            <a:xfrm>
              <a:off x="2381" y="3158"/>
              <a:ext cx="408" cy="272"/>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16"/>
                                        </p:tgtEl>
                                        <p:attrNameLst>
                                          <p:attrName>style.visibility</p:attrName>
                                        </p:attrNameLst>
                                      </p:cBhvr>
                                      <p:to>
                                        <p:strVal val="visible"/>
                                      </p:to>
                                    </p:set>
                                  </p:childTnLst>
                                  <p:subTnLst>
                                    <p:set>
                                      <p:cBhvr override="childStyle">
                                        <p:cTn dur="1" fill="hold" display="0" masterRel="nextClick" afterEffect="1"/>
                                        <p:tgtEl>
                                          <p:spTgt spid="3816"/>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37"/>
                                        </p:tgtEl>
                                        <p:attrNameLst>
                                          <p:attrName>style.visibility</p:attrName>
                                        </p:attrNameLst>
                                      </p:cBhvr>
                                      <p:to>
                                        <p:strVal val="visible"/>
                                      </p:to>
                                    </p:set>
                                  </p:childTnLst>
                                  <p:subTnLst>
                                    <p:set>
                                      <p:cBhvr override="childStyle">
                                        <p:cTn dur="1" fill="hold" display="0" masterRel="nextClick" afterEffect="1"/>
                                        <p:tgtEl>
                                          <p:spTgt spid="3837"/>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838"/>
                                        </p:tgtEl>
                                        <p:attrNameLst>
                                          <p:attrName>style.visibility</p:attrName>
                                        </p:attrNameLst>
                                      </p:cBhvr>
                                      <p:to>
                                        <p:strVal val="visible"/>
                                      </p:to>
                                    </p:set>
                                  </p:childTnLst>
                                  <p:subTnLst>
                                    <p:set>
                                      <p:cBhvr override="childStyle">
                                        <p:cTn dur="1" fill="hold" display="0" masterRel="nextClick" afterEffect="1"/>
                                        <p:tgtEl>
                                          <p:spTgt spid="383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3E72F41B-2116-F34D-8C79-5CA931B600CE}"/>
              </a:ext>
            </a:extLst>
          </p:cNvPr>
          <p:cNvSpPr>
            <a:spLocks noGrp="1" noChangeArrowheads="1"/>
          </p:cNvSpPr>
          <p:nvPr>
            <p:ph type="title"/>
          </p:nvPr>
        </p:nvSpPr>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53251" name="Text Box 3">
            <a:extLst>
              <a:ext uri="{FF2B5EF4-FFF2-40B4-BE49-F238E27FC236}">
                <a16:creationId xmlns:a16="http://schemas.microsoft.com/office/drawing/2014/main" id="{988E9262-B04C-0F45-93C3-87991C8C8C72}"/>
              </a:ext>
            </a:extLst>
          </p:cNvPr>
          <p:cNvSpPr txBox="1">
            <a:spLocks noChangeArrowheads="1"/>
          </p:cNvSpPr>
          <p:nvPr/>
        </p:nvSpPr>
        <p:spPr bwMode="auto">
          <a:xfrm>
            <a:off x="395288" y="1196975"/>
            <a:ext cx="8137525" cy="4506913"/>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nl-NL" altLang="nl-NL" sz="3200">
                <a:solidFill>
                  <a:srgbClr val="0099FF"/>
                </a:solidFill>
              </a:rPr>
              <a:t>Maak een schatting en ga bij het juiste vak staan.</a:t>
            </a:r>
          </a:p>
          <a:p>
            <a:endParaRPr lang="nl-NL" altLang="nl-NL" sz="3200">
              <a:solidFill>
                <a:srgbClr val="0099FF"/>
              </a:solidFill>
            </a:endParaRPr>
          </a:p>
          <a:p>
            <a:endParaRPr lang="nl-NL" altLang="nl-NL" sz="3200">
              <a:solidFill>
                <a:srgbClr val="0099FF"/>
              </a:solidFill>
            </a:endParaRPr>
          </a:p>
          <a:p>
            <a:endParaRPr lang="nl-NL" altLang="nl-NL" sz="3200">
              <a:solidFill>
                <a:srgbClr val="0099FF"/>
              </a:solidFill>
            </a:endParaRPr>
          </a:p>
          <a:p>
            <a:r>
              <a:rPr lang="nl-NL" altLang="nl-NL" sz="3200"/>
              <a:t> </a:t>
            </a:r>
          </a:p>
          <a:p>
            <a:endParaRPr lang="nl-NL" altLang="nl-NL" sz="3200"/>
          </a:p>
          <a:p>
            <a:endParaRPr lang="nl-NL" altLang="nl-NL" sz="3200">
              <a:solidFill>
                <a:srgbClr val="0099FF"/>
              </a:solidFill>
            </a:endParaRPr>
          </a:p>
          <a:p>
            <a:endParaRPr lang="nl-NL" altLang="nl-NL" sz="3200">
              <a:solidFill>
                <a:srgbClr val="0099FF"/>
              </a:solidFill>
            </a:endParaRPr>
          </a:p>
        </p:txBody>
      </p:sp>
      <p:pic>
        <p:nvPicPr>
          <p:cNvPr id="53252" name="Picture 4">
            <a:extLst>
              <a:ext uri="{FF2B5EF4-FFF2-40B4-BE49-F238E27FC236}">
                <a16:creationId xmlns:a16="http://schemas.microsoft.com/office/drawing/2014/main" id="{F498D8E0-A2CF-C44A-B289-1EEAB5B6FE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53253" name="Text Box 5">
            <a:extLst>
              <a:ext uri="{FF2B5EF4-FFF2-40B4-BE49-F238E27FC236}">
                <a16:creationId xmlns:a16="http://schemas.microsoft.com/office/drawing/2014/main" id="{E166F218-3D3D-A54A-AA3E-4456D8D101CB}"/>
              </a:ext>
            </a:extLst>
          </p:cNvPr>
          <p:cNvSpPr txBox="1">
            <a:spLocks noChangeArrowheads="1"/>
          </p:cNvSpPr>
          <p:nvPr/>
        </p:nvSpPr>
        <p:spPr bwMode="auto">
          <a:xfrm>
            <a:off x="250825"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sp>
        <p:nvSpPr>
          <p:cNvPr id="53254" name="Oval 6">
            <a:extLst>
              <a:ext uri="{FF2B5EF4-FFF2-40B4-BE49-F238E27FC236}">
                <a16:creationId xmlns:a16="http://schemas.microsoft.com/office/drawing/2014/main" id="{22057CD4-7B28-C741-9B82-4AD912F44D2E}"/>
              </a:ext>
            </a:extLst>
          </p:cNvPr>
          <p:cNvSpPr>
            <a:spLocks noChangeArrowheads="1"/>
          </p:cNvSpPr>
          <p:nvPr/>
        </p:nvSpPr>
        <p:spPr bwMode="auto">
          <a:xfrm>
            <a:off x="323850" y="188913"/>
            <a:ext cx="719138" cy="719137"/>
          </a:xfrm>
          <a:prstGeom prst="ellipse">
            <a:avLst/>
          </a:prstGeom>
          <a:solidFill>
            <a:schemeClr val="bg1"/>
          </a:solidFill>
          <a:ln w="38100">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2400" b="1">
                <a:solidFill>
                  <a:srgbClr val="FF0909"/>
                </a:solidFill>
                <a:hlinkClick r:id="rId4" action="ppaction://hlinksldjump"/>
              </a:rPr>
              <a:t>info</a:t>
            </a:r>
            <a:endParaRPr lang="nl-NL" altLang="nl-NL" sz="2400" b="1">
              <a:solidFill>
                <a:srgbClr val="FF0909"/>
              </a:solidFill>
            </a:endParaRPr>
          </a:p>
        </p:txBody>
      </p:sp>
      <p:sp>
        <p:nvSpPr>
          <p:cNvPr id="53255" name="WordArt 7">
            <a:extLst>
              <a:ext uri="{FF2B5EF4-FFF2-40B4-BE49-F238E27FC236}">
                <a16:creationId xmlns:a16="http://schemas.microsoft.com/office/drawing/2014/main" id="{91C224DA-56AC-FF47-9835-EC22FC851004}"/>
              </a:ext>
            </a:extLst>
          </p:cNvPr>
          <p:cNvSpPr>
            <a:spLocks noChangeArrowheads="1" noChangeShapeType="1" noTextEdit="1"/>
          </p:cNvSpPr>
          <p:nvPr/>
        </p:nvSpPr>
        <p:spPr bwMode="auto">
          <a:xfrm>
            <a:off x="1979613" y="333375"/>
            <a:ext cx="4608512" cy="571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200" kern="10">
                <a:ln w="12700">
                  <a:solidFill>
                    <a:srgbClr val="000000"/>
                  </a:solidFill>
                  <a:round/>
                  <a:headEnd/>
                  <a:tailEnd/>
                </a:ln>
                <a:solidFill>
                  <a:srgbClr val="FF0000"/>
                </a:solidFill>
                <a:latin typeface="Arial Black" panose="020B0604020202020204" pitchFamily="34" charset="0"/>
                <a:cs typeface="Arial Black" panose="020B0604020202020204" pitchFamily="34" charset="0"/>
              </a:rPr>
              <a:t>Hoeveel ongeveer samen</a:t>
            </a:r>
          </a:p>
        </p:txBody>
      </p:sp>
      <p:graphicFrame>
        <p:nvGraphicFramePr>
          <p:cNvPr id="53339" name="Group 91">
            <a:extLst>
              <a:ext uri="{FF2B5EF4-FFF2-40B4-BE49-F238E27FC236}">
                <a16:creationId xmlns:a16="http://schemas.microsoft.com/office/drawing/2014/main" id="{08D19FA7-33AB-044C-9067-3CB1E8782D5B}"/>
              </a:ext>
            </a:extLst>
          </p:cNvPr>
          <p:cNvGraphicFramePr>
            <a:graphicFrameLocks noGrp="1"/>
          </p:cNvGraphicFramePr>
          <p:nvPr>
            <p:ph idx="1"/>
          </p:nvPr>
        </p:nvGraphicFramePr>
        <p:xfrm>
          <a:off x="323850" y="3541713"/>
          <a:ext cx="8229600" cy="2263775"/>
        </p:xfrm>
        <a:graphic>
          <a:graphicData uri="http://schemas.openxmlformats.org/drawingml/2006/table">
            <a:tbl>
              <a:tblPr/>
              <a:tblGrid>
                <a:gridCol w="2057400">
                  <a:extLst>
                    <a:ext uri="{9D8B030D-6E8A-4147-A177-3AD203B41FA5}">
                      <a16:colId xmlns:a16="http://schemas.microsoft.com/office/drawing/2014/main" val="1657279169"/>
                    </a:ext>
                  </a:extLst>
                </a:gridCol>
                <a:gridCol w="2057400">
                  <a:extLst>
                    <a:ext uri="{9D8B030D-6E8A-4147-A177-3AD203B41FA5}">
                      <a16:colId xmlns:a16="http://schemas.microsoft.com/office/drawing/2014/main" val="2055274789"/>
                    </a:ext>
                  </a:extLst>
                </a:gridCol>
                <a:gridCol w="2057400">
                  <a:extLst>
                    <a:ext uri="{9D8B030D-6E8A-4147-A177-3AD203B41FA5}">
                      <a16:colId xmlns:a16="http://schemas.microsoft.com/office/drawing/2014/main" val="3950551241"/>
                    </a:ext>
                  </a:extLst>
                </a:gridCol>
                <a:gridCol w="2057400">
                  <a:extLst>
                    <a:ext uri="{9D8B030D-6E8A-4147-A177-3AD203B41FA5}">
                      <a16:colId xmlns:a16="http://schemas.microsoft.com/office/drawing/2014/main" val="3524340513"/>
                    </a:ext>
                  </a:extLst>
                </a:gridCol>
              </a:tblGrid>
              <a:tr h="22637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nl-NL" altLang="nl-NL" sz="2000" b="0" i="0" u="none" strike="noStrike" cap="none" normalizeH="0" baseline="0">
                          <a:ln>
                            <a:noFill/>
                          </a:ln>
                          <a:solidFill>
                            <a:schemeClr val="tx1"/>
                          </a:solidFill>
                          <a:effectLst/>
                          <a:latin typeface="Arial" panose="020B0604020202020204" pitchFamily="34" charset="0"/>
                        </a:rPr>
                        <a:t>tussen 0 en 250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nl-NL" sz="2000" b="0" i="0" u="none" strike="noStrike" cap="none" normalizeH="0" baseline="0">
                          <a:ln>
                            <a:noFill/>
                          </a:ln>
                          <a:solidFill>
                            <a:schemeClr val="tx1"/>
                          </a:solidFill>
                          <a:effectLst/>
                          <a:latin typeface="Arial" panose="020B0604020202020204" pitchFamily="34" charset="0"/>
                        </a:rPr>
                        <a:t>tussen 250 en 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nl-NL" sz="2000" b="0" i="0" u="none" strike="noStrike" cap="none" normalizeH="0" baseline="0">
                          <a:ln>
                            <a:noFill/>
                          </a:ln>
                          <a:solidFill>
                            <a:schemeClr val="tx1"/>
                          </a:solidFill>
                          <a:effectLst/>
                          <a:latin typeface="Arial" panose="020B0604020202020204" pitchFamily="34" charset="0"/>
                        </a:rPr>
                        <a:t>tussen 500 en 750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nl-NL" sz="2000" b="0" i="0" u="none" strike="noStrike" cap="none" normalizeH="0" baseline="0">
                          <a:ln>
                            <a:noFill/>
                          </a:ln>
                          <a:solidFill>
                            <a:schemeClr val="tx1"/>
                          </a:solidFill>
                          <a:effectLst/>
                          <a:latin typeface="Arial" panose="020B0604020202020204" pitchFamily="34" charset="0"/>
                        </a:rPr>
                        <a:t>tussen 750 en 1000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87483516"/>
                  </a:ext>
                </a:extLst>
              </a:tr>
            </a:tbl>
          </a:graphicData>
        </a:graphic>
      </p:graphicFrame>
      <p:sp>
        <p:nvSpPr>
          <p:cNvPr id="53340" name="WordArt 92">
            <a:extLst>
              <a:ext uri="{FF2B5EF4-FFF2-40B4-BE49-F238E27FC236}">
                <a16:creationId xmlns:a16="http://schemas.microsoft.com/office/drawing/2014/main" id="{31A63FEB-71C5-D94E-87A2-0C462920BF0B}"/>
              </a:ext>
            </a:extLst>
          </p:cNvPr>
          <p:cNvSpPr>
            <a:spLocks noChangeArrowheads="1" noChangeShapeType="1" noTextEdit="1"/>
          </p:cNvSpPr>
          <p:nvPr/>
        </p:nvSpPr>
        <p:spPr bwMode="auto">
          <a:xfrm>
            <a:off x="2714625" y="2133600"/>
            <a:ext cx="3297238" cy="8636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396 + 288 ― 499 =</a:t>
            </a:r>
          </a:p>
        </p:txBody>
      </p:sp>
      <p:sp>
        <p:nvSpPr>
          <p:cNvPr id="53341" name="WordArt 93">
            <a:extLst>
              <a:ext uri="{FF2B5EF4-FFF2-40B4-BE49-F238E27FC236}">
                <a16:creationId xmlns:a16="http://schemas.microsoft.com/office/drawing/2014/main" id="{80B63328-6EDE-514A-80D1-3A25017D4D17}"/>
              </a:ext>
            </a:extLst>
          </p:cNvPr>
          <p:cNvSpPr>
            <a:spLocks noChangeArrowheads="1" noChangeShapeType="1" noTextEdit="1"/>
          </p:cNvSpPr>
          <p:nvPr/>
        </p:nvSpPr>
        <p:spPr bwMode="auto">
          <a:xfrm>
            <a:off x="2700338" y="2133600"/>
            <a:ext cx="3297237" cy="8636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198 + 199 + 149 =</a:t>
            </a:r>
          </a:p>
        </p:txBody>
      </p:sp>
      <p:sp>
        <p:nvSpPr>
          <p:cNvPr id="53342" name="WordArt 94">
            <a:extLst>
              <a:ext uri="{FF2B5EF4-FFF2-40B4-BE49-F238E27FC236}">
                <a16:creationId xmlns:a16="http://schemas.microsoft.com/office/drawing/2014/main" id="{09BC381B-B16F-E743-8FFD-F55BBAE22D91}"/>
              </a:ext>
            </a:extLst>
          </p:cNvPr>
          <p:cNvSpPr>
            <a:spLocks noChangeArrowheads="1" noChangeShapeType="1" noTextEdit="1"/>
          </p:cNvSpPr>
          <p:nvPr/>
        </p:nvSpPr>
        <p:spPr bwMode="auto">
          <a:xfrm>
            <a:off x="2700338" y="2133600"/>
            <a:ext cx="3297237" cy="8636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297 + 399 ― 25 =</a:t>
            </a:r>
          </a:p>
        </p:txBody>
      </p:sp>
      <p:sp>
        <p:nvSpPr>
          <p:cNvPr id="53343" name="WordArt 95">
            <a:extLst>
              <a:ext uri="{FF2B5EF4-FFF2-40B4-BE49-F238E27FC236}">
                <a16:creationId xmlns:a16="http://schemas.microsoft.com/office/drawing/2014/main" id="{5443D854-4263-B545-8C62-9D5526CC094B}"/>
              </a:ext>
            </a:extLst>
          </p:cNvPr>
          <p:cNvSpPr>
            <a:spLocks noChangeArrowheads="1" noChangeShapeType="1" noTextEdit="1"/>
          </p:cNvSpPr>
          <p:nvPr/>
        </p:nvSpPr>
        <p:spPr bwMode="auto">
          <a:xfrm>
            <a:off x="2700338" y="2133600"/>
            <a:ext cx="3297237" cy="8636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702 ― 499 + 276=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53340"/>
                                        </p:tgtEl>
                                        <p:attrNameLst>
                                          <p:attrName>style.visibility</p:attrName>
                                        </p:attrNameLst>
                                      </p:cBhvr>
                                      <p:to>
                                        <p:strVal val="visible"/>
                                      </p:to>
                                    </p:set>
                                  </p:childTnLst>
                                  <p:subTnLst>
                                    <p:set>
                                      <p:cBhvr override="childStyle">
                                        <p:cTn dur="1" fill="hold" display="0" masterRel="nextClick" afterEffect="1"/>
                                        <p:tgtEl>
                                          <p:spTgt spid="53340"/>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0" fill="hold" nodeType="clickEffect">
                                  <p:stCondLst>
                                    <p:cond delay="0"/>
                                  </p:stCondLst>
                                  <p:childTnLst>
                                    <p:set>
                                      <p:cBhvr>
                                        <p:cTn id="10" dur="1" fill="hold">
                                          <p:stCondLst>
                                            <p:cond delay="0"/>
                                          </p:stCondLst>
                                        </p:cTn>
                                        <p:tgtEl>
                                          <p:spTgt spid="53341"/>
                                        </p:tgtEl>
                                        <p:attrNameLst>
                                          <p:attrName>style.visibility</p:attrName>
                                        </p:attrNameLst>
                                      </p:cBhvr>
                                      <p:to>
                                        <p:strVal val="visible"/>
                                      </p:to>
                                    </p:set>
                                  </p:childTnLst>
                                  <p:subTnLst>
                                    <p:set>
                                      <p:cBhvr override="childStyle">
                                        <p:cTn dur="1" fill="hold" display="0" masterRel="nextClick" afterEffect="1"/>
                                        <p:tgtEl>
                                          <p:spTgt spid="53341"/>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0" fill="hold" nodeType="clickEffect">
                                  <p:stCondLst>
                                    <p:cond delay="0"/>
                                  </p:stCondLst>
                                  <p:childTnLst>
                                    <p:set>
                                      <p:cBhvr>
                                        <p:cTn id="14" dur="1" fill="hold">
                                          <p:stCondLst>
                                            <p:cond delay="0"/>
                                          </p:stCondLst>
                                        </p:cTn>
                                        <p:tgtEl>
                                          <p:spTgt spid="53342"/>
                                        </p:tgtEl>
                                        <p:attrNameLst>
                                          <p:attrName>style.visibility</p:attrName>
                                        </p:attrNameLst>
                                      </p:cBhvr>
                                      <p:to>
                                        <p:strVal val="visible"/>
                                      </p:to>
                                    </p:set>
                                  </p:childTnLst>
                                  <p:subTnLst>
                                    <p:set>
                                      <p:cBhvr override="childStyle">
                                        <p:cTn dur="1" fill="hold" display="0" masterRel="nextClick" afterEffect="1"/>
                                        <p:tgtEl>
                                          <p:spTgt spid="53342"/>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0" fill="hold" nodeType="clickEffect">
                                  <p:stCondLst>
                                    <p:cond delay="0"/>
                                  </p:stCondLst>
                                  <p:childTnLst>
                                    <p:set>
                                      <p:cBhvr>
                                        <p:cTn id="18" dur="1" fill="hold">
                                          <p:stCondLst>
                                            <p:cond delay="0"/>
                                          </p:stCondLst>
                                        </p:cTn>
                                        <p:tgtEl>
                                          <p:spTgt spid="53343"/>
                                        </p:tgtEl>
                                        <p:attrNameLst>
                                          <p:attrName>style.visibility</p:attrName>
                                        </p:attrNameLst>
                                      </p:cBhvr>
                                      <p:to>
                                        <p:strVal val="visible"/>
                                      </p:to>
                                    </p:set>
                                  </p:childTnLst>
                                  <p:subTnLst>
                                    <p:set>
                                      <p:cBhvr override="childStyle">
                                        <p:cTn dur="1" fill="hold" display="0" masterRel="nextClick" afterEffect="1"/>
                                        <p:tgtEl>
                                          <p:spTgt spid="5334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1030AE62-E7D5-D147-AA24-30418A50007A}"/>
              </a:ext>
            </a:extLst>
          </p:cNvPr>
          <p:cNvSpPr>
            <a:spLocks noGrp="1" noChangeArrowheads="1"/>
          </p:cNvSpPr>
          <p:nvPr>
            <p:ph type="title"/>
          </p:nvPr>
        </p:nvSpPr>
        <p:spPr>
          <a:xfrm>
            <a:off x="457200" y="274638"/>
            <a:ext cx="8229600" cy="777875"/>
          </a:xfrm>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86019" name="Text Box 3">
            <a:extLst>
              <a:ext uri="{FF2B5EF4-FFF2-40B4-BE49-F238E27FC236}">
                <a16:creationId xmlns:a16="http://schemas.microsoft.com/office/drawing/2014/main" id="{02E08A03-D168-DB47-9059-0B529F95CADD}"/>
              </a:ext>
            </a:extLst>
          </p:cNvPr>
          <p:cNvSpPr txBox="1">
            <a:spLocks noChangeArrowheads="1"/>
          </p:cNvSpPr>
          <p:nvPr/>
        </p:nvSpPr>
        <p:spPr bwMode="auto">
          <a:xfrm>
            <a:off x="179388" y="1052513"/>
            <a:ext cx="8137525" cy="4872037"/>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nl-NL" altLang="nl-NL" sz="2400">
                <a:solidFill>
                  <a:srgbClr val="0099FF"/>
                </a:solidFill>
              </a:rPr>
              <a:t>Schrijf alleen het antwoord op</a:t>
            </a:r>
          </a:p>
          <a:p>
            <a:endParaRPr lang="nl-NL" altLang="nl-NL" sz="3200"/>
          </a:p>
          <a:p>
            <a:endParaRPr lang="nl-NL" altLang="nl-NL" sz="3200"/>
          </a:p>
          <a:p>
            <a:endParaRPr lang="nl-NL" altLang="nl-NL" sz="3200"/>
          </a:p>
          <a:p>
            <a:endParaRPr lang="nl-NL" altLang="nl-NL" sz="3200"/>
          </a:p>
          <a:p>
            <a:endParaRPr lang="nl-NL" altLang="nl-NL" sz="3200"/>
          </a:p>
          <a:p>
            <a:endParaRPr lang="nl-NL" altLang="nl-NL" sz="3200"/>
          </a:p>
          <a:p>
            <a:endParaRPr lang="nl-NL" altLang="nl-NL" sz="3200"/>
          </a:p>
          <a:p>
            <a:endParaRPr lang="nl-NL" altLang="nl-NL" sz="3200"/>
          </a:p>
          <a:p>
            <a:endParaRPr lang="nl-NL" altLang="nl-NL" sz="3200"/>
          </a:p>
        </p:txBody>
      </p:sp>
      <p:pic>
        <p:nvPicPr>
          <p:cNvPr id="86020" name="Picture 4">
            <a:extLst>
              <a:ext uri="{FF2B5EF4-FFF2-40B4-BE49-F238E27FC236}">
                <a16:creationId xmlns:a16="http://schemas.microsoft.com/office/drawing/2014/main" id="{68300604-542D-6346-9F8C-67CA2B4428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86021" name="Text Box 5">
            <a:extLst>
              <a:ext uri="{FF2B5EF4-FFF2-40B4-BE49-F238E27FC236}">
                <a16:creationId xmlns:a16="http://schemas.microsoft.com/office/drawing/2014/main" id="{65916BED-8E41-A940-8D3A-40A07B4379AC}"/>
              </a:ext>
            </a:extLst>
          </p:cNvPr>
          <p:cNvSpPr txBox="1">
            <a:spLocks noChangeArrowheads="1"/>
          </p:cNvSpPr>
          <p:nvPr/>
        </p:nvSpPr>
        <p:spPr bwMode="auto">
          <a:xfrm>
            <a:off x="250825"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sp>
        <p:nvSpPr>
          <p:cNvPr id="86022" name="Oval 6">
            <a:extLst>
              <a:ext uri="{FF2B5EF4-FFF2-40B4-BE49-F238E27FC236}">
                <a16:creationId xmlns:a16="http://schemas.microsoft.com/office/drawing/2014/main" id="{4C129F94-165C-0745-9147-400A296304B1}"/>
              </a:ext>
            </a:extLst>
          </p:cNvPr>
          <p:cNvSpPr>
            <a:spLocks noChangeArrowheads="1"/>
          </p:cNvSpPr>
          <p:nvPr/>
        </p:nvSpPr>
        <p:spPr bwMode="auto">
          <a:xfrm>
            <a:off x="323850" y="188913"/>
            <a:ext cx="719138" cy="719137"/>
          </a:xfrm>
          <a:prstGeom prst="ellipse">
            <a:avLst/>
          </a:prstGeom>
          <a:solidFill>
            <a:schemeClr val="bg1"/>
          </a:solidFill>
          <a:ln w="38100">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2400" b="1">
                <a:solidFill>
                  <a:srgbClr val="FF0909"/>
                </a:solidFill>
                <a:hlinkClick r:id="rId4" action="ppaction://hlinksldjump"/>
              </a:rPr>
              <a:t>info</a:t>
            </a:r>
            <a:endParaRPr lang="nl-NL" altLang="nl-NL" sz="2400" b="1">
              <a:solidFill>
                <a:srgbClr val="FF0909"/>
              </a:solidFill>
            </a:endParaRPr>
          </a:p>
        </p:txBody>
      </p:sp>
      <p:sp>
        <p:nvSpPr>
          <p:cNvPr id="86023" name="WordArt 7">
            <a:extLst>
              <a:ext uri="{FF2B5EF4-FFF2-40B4-BE49-F238E27FC236}">
                <a16:creationId xmlns:a16="http://schemas.microsoft.com/office/drawing/2014/main" id="{4E3933D3-5A14-2F4B-B3F8-ABA6B3A58D80}"/>
              </a:ext>
            </a:extLst>
          </p:cNvPr>
          <p:cNvSpPr>
            <a:spLocks noChangeArrowheads="1" noChangeShapeType="1" noTextEdit="1"/>
          </p:cNvSpPr>
          <p:nvPr/>
        </p:nvSpPr>
        <p:spPr bwMode="auto">
          <a:xfrm>
            <a:off x="2411413" y="333375"/>
            <a:ext cx="3600450" cy="571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200" kern="10">
                <a:ln w="12700">
                  <a:solidFill>
                    <a:srgbClr val="000000"/>
                  </a:solidFill>
                  <a:round/>
                  <a:headEnd/>
                  <a:tailEnd/>
                </a:ln>
                <a:solidFill>
                  <a:srgbClr val="FF0000"/>
                </a:solidFill>
                <a:latin typeface="Arial Black" panose="020B0604020202020204" pitchFamily="34" charset="0"/>
                <a:cs typeface="Arial Black" panose="020B0604020202020204" pitchFamily="34" charset="0"/>
              </a:rPr>
              <a:t>Tempotoets</a:t>
            </a:r>
          </a:p>
        </p:txBody>
      </p:sp>
      <p:sp>
        <p:nvSpPr>
          <p:cNvPr id="86032" name="WordArt 16">
            <a:extLst>
              <a:ext uri="{FF2B5EF4-FFF2-40B4-BE49-F238E27FC236}">
                <a16:creationId xmlns:a16="http://schemas.microsoft.com/office/drawing/2014/main" id="{77576C1E-F925-BD49-90CB-A9AE3FD74C65}"/>
              </a:ext>
            </a:extLst>
          </p:cNvPr>
          <p:cNvSpPr>
            <a:spLocks noChangeArrowheads="1" noChangeShapeType="1" noTextEdit="1"/>
          </p:cNvSpPr>
          <p:nvPr/>
        </p:nvSpPr>
        <p:spPr bwMode="auto">
          <a:xfrm>
            <a:off x="827088" y="2060575"/>
            <a:ext cx="2449512" cy="936625"/>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298 + 29 =</a:t>
            </a:r>
          </a:p>
        </p:txBody>
      </p:sp>
      <p:sp>
        <p:nvSpPr>
          <p:cNvPr id="86072" name="WordArt 56">
            <a:extLst>
              <a:ext uri="{FF2B5EF4-FFF2-40B4-BE49-F238E27FC236}">
                <a16:creationId xmlns:a16="http://schemas.microsoft.com/office/drawing/2014/main" id="{00459943-828A-C741-9ADF-7BE4DBEBED58}"/>
              </a:ext>
            </a:extLst>
          </p:cNvPr>
          <p:cNvSpPr>
            <a:spLocks noChangeArrowheads="1" noChangeShapeType="1" noTextEdit="1"/>
          </p:cNvSpPr>
          <p:nvPr/>
        </p:nvSpPr>
        <p:spPr bwMode="auto">
          <a:xfrm>
            <a:off x="827088" y="4724400"/>
            <a:ext cx="2449512" cy="936625"/>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641 – 50 =</a:t>
            </a:r>
          </a:p>
        </p:txBody>
      </p:sp>
      <p:sp>
        <p:nvSpPr>
          <p:cNvPr id="86074" name="WordArt 58">
            <a:extLst>
              <a:ext uri="{FF2B5EF4-FFF2-40B4-BE49-F238E27FC236}">
                <a16:creationId xmlns:a16="http://schemas.microsoft.com/office/drawing/2014/main" id="{318DEB22-3E23-9842-BF4E-0AA6A441BBB1}"/>
              </a:ext>
            </a:extLst>
          </p:cNvPr>
          <p:cNvSpPr>
            <a:spLocks noChangeArrowheads="1" noChangeShapeType="1" noTextEdit="1"/>
          </p:cNvSpPr>
          <p:nvPr/>
        </p:nvSpPr>
        <p:spPr bwMode="auto">
          <a:xfrm>
            <a:off x="4140200" y="3430588"/>
            <a:ext cx="2447925" cy="8636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234 + 567 =</a:t>
            </a:r>
          </a:p>
        </p:txBody>
      </p:sp>
      <p:sp>
        <p:nvSpPr>
          <p:cNvPr id="86075" name="WordArt 59">
            <a:extLst>
              <a:ext uri="{FF2B5EF4-FFF2-40B4-BE49-F238E27FC236}">
                <a16:creationId xmlns:a16="http://schemas.microsoft.com/office/drawing/2014/main" id="{E79D1764-A2EF-A749-A9F9-6E18D2F0E50F}"/>
              </a:ext>
            </a:extLst>
          </p:cNvPr>
          <p:cNvSpPr>
            <a:spLocks noChangeArrowheads="1" noChangeShapeType="1" noTextEdit="1"/>
          </p:cNvSpPr>
          <p:nvPr/>
        </p:nvSpPr>
        <p:spPr bwMode="auto">
          <a:xfrm>
            <a:off x="4140200" y="4724400"/>
            <a:ext cx="2447925" cy="8636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315 – 26 =</a:t>
            </a:r>
          </a:p>
        </p:txBody>
      </p:sp>
      <p:sp>
        <p:nvSpPr>
          <p:cNvPr id="86076" name="WordArt 60">
            <a:extLst>
              <a:ext uri="{FF2B5EF4-FFF2-40B4-BE49-F238E27FC236}">
                <a16:creationId xmlns:a16="http://schemas.microsoft.com/office/drawing/2014/main" id="{50A01A4E-3598-8842-B972-F91099D34EF8}"/>
              </a:ext>
            </a:extLst>
          </p:cNvPr>
          <p:cNvSpPr>
            <a:spLocks noChangeArrowheads="1" noChangeShapeType="1" noTextEdit="1"/>
          </p:cNvSpPr>
          <p:nvPr/>
        </p:nvSpPr>
        <p:spPr bwMode="auto">
          <a:xfrm>
            <a:off x="4140200" y="2133600"/>
            <a:ext cx="3297238" cy="8636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456 + 29 – 30 =</a:t>
            </a:r>
          </a:p>
        </p:txBody>
      </p:sp>
      <p:sp>
        <p:nvSpPr>
          <p:cNvPr id="86077" name="WordArt 61">
            <a:extLst>
              <a:ext uri="{FF2B5EF4-FFF2-40B4-BE49-F238E27FC236}">
                <a16:creationId xmlns:a16="http://schemas.microsoft.com/office/drawing/2014/main" id="{2F570778-E2C5-D24B-9064-4721BBF278F0}"/>
              </a:ext>
            </a:extLst>
          </p:cNvPr>
          <p:cNvSpPr>
            <a:spLocks noChangeArrowheads="1" noChangeShapeType="1" noTextEdit="1"/>
          </p:cNvSpPr>
          <p:nvPr/>
        </p:nvSpPr>
        <p:spPr bwMode="auto">
          <a:xfrm>
            <a:off x="827088" y="3357563"/>
            <a:ext cx="2449512" cy="936625"/>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600" kern="10">
                <a:latin typeface="Arial Black" panose="020B0604020202020204" pitchFamily="34" charset="0"/>
                <a:cs typeface="Arial Black" panose="020B0604020202020204" pitchFamily="34" charset="0"/>
              </a:rPr>
              <a:t>777 + 39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nodeType="clickEffect">
                                  <p:stCondLst>
                                    <p:cond delay="0"/>
                                  </p:stCondLst>
                                  <p:childTnLst>
                                    <p:set>
                                      <p:cBhvr>
                                        <p:cTn id="6" dur="1" fill="hold">
                                          <p:stCondLst>
                                            <p:cond delay="0"/>
                                          </p:stCondLst>
                                        </p:cTn>
                                        <p:tgtEl>
                                          <p:spTgt spid="86032"/>
                                        </p:tgtEl>
                                        <p:attrNameLst>
                                          <p:attrName>style.visibility</p:attrName>
                                        </p:attrNameLst>
                                      </p:cBhvr>
                                      <p:to>
                                        <p:strVal val="visible"/>
                                      </p:to>
                                    </p:set>
                                  </p:childTnLst>
                                  <p:subTnLst>
                                    <p:set>
                                      <p:cBhvr override="childStyle">
                                        <p:cTn dur="1" fill="hold" display="0" masterRel="nextClick" afterEffect="1"/>
                                        <p:tgtEl>
                                          <p:spTgt spid="86032"/>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0" fill="hold" nodeType="clickEffect">
                                  <p:stCondLst>
                                    <p:cond delay="0"/>
                                  </p:stCondLst>
                                  <p:childTnLst>
                                    <p:set>
                                      <p:cBhvr>
                                        <p:cTn id="10" dur="1" fill="hold">
                                          <p:stCondLst>
                                            <p:cond delay="0"/>
                                          </p:stCondLst>
                                        </p:cTn>
                                        <p:tgtEl>
                                          <p:spTgt spid="86077"/>
                                        </p:tgtEl>
                                        <p:attrNameLst>
                                          <p:attrName>style.visibility</p:attrName>
                                        </p:attrNameLst>
                                      </p:cBhvr>
                                      <p:to>
                                        <p:strVal val="visible"/>
                                      </p:to>
                                    </p:set>
                                  </p:childTnLst>
                                  <p:subTnLst>
                                    <p:set>
                                      <p:cBhvr override="childStyle">
                                        <p:cTn dur="1" fill="hold" display="0" masterRel="nextClick" afterEffect="1"/>
                                        <p:tgtEl>
                                          <p:spTgt spid="86077"/>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0" fill="hold" nodeType="clickEffect">
                                  <p:stCondLst>
                                    <p:cond delay="0"/>
                                  </p:stCondLst>
                                  <p:childTnLst>
                                    <p:set>
                                      <p:cBhvr>
                                        <p:cTn id="14" dur="1" fill="hold">
                                          <p:stCondLst>
                                            <p:cond delay="0"/>
                                          </p:stCondLst>
                                        </p:cTn>
                                        <p:tgtEl>
                                          <p:spTgt spid="86072"/>
                                        </p:tgtEl>
                                        <p:attrNameLst>
                                          <p:attrName>style.visibility</p:attrName>
                                        </p:attrNameLst>
                                      </p:cBhvr>
                                      <p:to>
                                        <p:strVal val="visible"/>
                                      </p:to>
                                    </p:set>
                                  </p:childTnLst>
                                  <p:subTnLst>
                                    <p:set>
                                      <p:cBhvr override="childStyle">
                                        <p:cTn dur="1" fill="hold" display="0" masterRel="nextClick" afterEffect="1"/>
                                        <p:tgtEl>
                                          <p:spTgt spid="86072"/>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0" fill="hold" nodeType="clickEffect">
                                  <p:stCondLst>
                                    <p:cond delay="0"/>
                                  </p:stCondLst>
                                  <p:childTnLst>
                                    <p:set>
                                      <p:cBhvr>
                                        <p:cTn id="18" dur="1" fill="hold">
                                          <p:stCondLst>
                                            <p:cond delay="0"/>
                                          </p:stCondLst>
                                        </p:cTn>
                                        <p:tgtEl>
                                          <p:spTgt spid="86076"/>
                                        </p:tgtEl>
                                        <p:attrNameLst>
                                          <p:attrName>style.visibility</p:attrName>
                                        </p:attrNameLst>
                                      </p:cBhvr>
                                      <p:to>
                                        <p:strVal val="visible"/>
                                      </p:to>
                                    </p:set>
                                  </p:childTnLst>
                                  <p:subTnLst>
                                    <p:set>
                                      <p:cBhvr override="childStyle">
                                        <p:cTn dur="1" fill="hold" display="0" masterRel="nextClick" afterEffect="1"/>
                                        <p:tgtEl>
                                          <p:spTgt spid="86076"/>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0" fill="hold" nodeType="clickEffect">
                                  <p:stCondLst>
                                    <p:cond delay="0"/>
                                  </p:stCondLst>
                                  <p:childTnLst>
                                    <p:set>
                                      <p:cBhvr>
                                        <p:cTn id="22" dur="1" fill="hold">
                                          <p:stCondLst>
                                            <p:cond delay="0"/>
                                          </p:stCondLst>
                                        </p:cTn>
                                        <p:tgtEl>
                                          <p:spTgt spid="86074"/>
                                        </p:tgtEl>
                                        <p:attrNameLst>
                                          <p:attrName>style.visibility</p:attrName>
                                        </p:attrNameLst>
                                      </p:cBhvr>
                                      <p:to>
                                        <p:strVal val="visible"/>
                                      </p:to>
                                    </p:set>
                                  </p:childTnLst>
                                  <p:subTnLst>
                                    <p:set>
                                      <p:cBhvr override="childStyle">
                                        <p:cTn dur="1" fill="hold" display="0" masterRel="nextClick" afterEffect="1"/>
                                        <p:tgtEl>
                                          <p:spTgt spid="86074"/>
                                        </p:tgtEl>
                                        <p:attrNameLst>
                                          <p:attrName>style.visibility</p:attrName>
                                        </p:attrNameLst>
                                      </p:cBhvr>
                                      <p:to>
                                        <p:strVal val="hidden"/>
                                      </p:to>
                                    </p:set>
                                  </p:sub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0" fill="hold" nodeType="clickEffect">
                                  <p:stCondLst>
                                    <p:cond delay="0"/>
                                  </p:stCondLst>
                                  <p:childTnLst>
                                    <p:set>
                                      <p:cBhvr>
                                        <p:cTn id="26" dur="1" fill="hold">
                                          <p:stCondLst>
                                            <p:cond delay="0"/>
                                          </p:stCondLst>
                                        </p:cTn>
                                        <p:tgtEl>
                                          <p:spTgt spid="86075"/>
                                        </p:tgtEl>
                                        <p:attrNameLst>
                                          <p:attrName>style.visibility</p:attrName>
                                        </p:attrNameLst>
                                      </p:cBhvr>
                                      <p:to>
                                        <p:strVal val="visible"/>
                                      </p:to>
                                    </p:set>
                                  </p:childTnLst>
                                  <p:subTnLst>
                                    <p:set>
                                      <p:cBhvr override="childStyle">
                                        <p:cTn dur="1" fill="hold" display="0" masterRel="nextClick" afterEffect="1"/>
                                        <p:tgtEl>
                                          <p:spTgt spid="8607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B5B2BBB-B134-B04E-9196-7A94EF10785E}"/>
              </a:ext>
            </a:extLst>
          </p:cNvPr>
          <p:cNvSpPr>
            <a:spLocks noGrp="1" noChangeArrowheads="1"/>
          </p:cNvSpPr>
          <p:nvPr>
            <p:ph type="title"/>
          </p:nvPr>
        </p:nvSpPr>
        <p:spPr>
          <a:xfrm>
            <a:off x="457200" y="274638"/>
            <a:ext cx="8229600" cy="777875"/>
          </a:xfrm>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41987" name="Text Box 3">
            <a:extLst>
              <a:ext uri="{FF2B5EF4-FFF2-40B4-BE49-F238E27FC236}">
                <a16:creationId xmlns:a16="http://schemas.microsoft.com/office/drawing/2014/main" id="{F4899DD5-6001-594F-82FE-6DD6A1C739D1}"/>
              </a:ext>
            </a:extLst>
          </p:cNvPr>
          <p:cNvSpPr txBox="1">
            <a:spLocks noChangeArrowheads="1"/>
          </p:cNvSpPr>
          <p:nvPr/>
        </p:nvSpPr>
        <p:spPr bwMode="auto">
          <a:xfrm>
            <a:off x="250825" y="1196975"/>
            <a:ext cx="8713788" cy="4994275"/>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endParaRPr lang="nl-NL" altLang="nl-NL" sz="3200"/>
          </a:p>
          <a:p>
            <a:endParaRPr lang="nl-NL" altLang="nl-NL" sz="3200"/>
          </a:p>
          <a:p>
            <a:endParaRPr lang="nl-NL" altLang="nl-NL" sz="3200"/>
          </a:p>
          <a:p>
            <a:endParaRPr lang="nl-NL" altLang="nl-NL" sz="3200"/>
          </a:p>
          <a:p>
            <a:endParaRPr lang="nl-NL" altLang="nl-NL" sz="3200"/>
          </a:p>
          <a:p>
            <a:pPr algn="ctr"/>
            <a:r>
              <a:rPr lang="nl-NL" altLang="nl-NL" sz="3200"/>
              <a:t>Nationale Oefenimpuls</a:t>
            </a:r>
          </a:p>
          <a:p>
            <a:pPr algn="ctr"/>
            <a:endParaRPr lang="nl-NL" altLang="nl-NL" sz="3200"/>
          </a:p>
          <a:p>
            <a:pPr algn="ctr"/>
            <a:r>
              <a:rPr lang="nl-NL" altLang="nl-NL" sz="2400"/>
              <a:t>Groep 8, blok 1, week 1, dag 5:</a:t>
            </a:r>
            <a:r>
              <a:rPr lang="nl-NL" altLang="nl-NL" sz="3200"/>
              <a:t>            </a:t>
            </a:r>
          </a:p>
          <a:p>
            <a:pPr algn="ctr"/>
            <a:r>
              <a:rPr lang="nl-NL" altLang="nl-NL" sz="3200" b="1">
                <a:solidFill>
                  <a:srgbClr val="0099FF"/>
                </a:solidFill>
              </a:rPr>
              <a:t>Schatten en tempotoets</a:t>
            </a:r>
          </a:p>
          <a:p>
            <a:endParaRPr lang="nl-NL" altLang="nl-NL" sz="3200" b="1">
              <a:solidFill>
                <a:srgbClr val="0099FF"/>
              </a:solidFill>
            </a:endParaRPr>
          </a:p>
        </p:txBody>
      </p:sp>
      <p:pic>
        <p:nvPicPr>
          <p:cNvPr id="41988" name="Picture 4">
            <a:extLst>
              <a:ext uri="{FF2B5EF4-FFF2-40B4-BE49-F238E27FC236}">
                <a16:creationId xmlns:a16="http://schemas.microsoft.com/office/drawing/2014/main" id="{9FA785D0-DE79-7B44-9DA9-4C4024DA90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41989" name="Text Box 5">
            <a:extLst>
              <a:ext uri="{FF2B5EF4-FFF2-40B4-BE49-F238E27FC236}">
                <a16:creationId xmlns:a16="http://schemas.microsoft.com/office/drawing/2014/main" id="{F099CA6E-833C-2B4B-B157-78FD39BEEB8B}"/>
              </a:ext>
            </a:extLst>
          </p:cNvPr>
          <p:cNvSpPr txBox="1">
            <a:spLocks noChangeArrowheads="1"/>
          </p:cNvSpPr>
          <p:nvPr/>
        </p:nvSpPr>
        <p:spPr bwMode="auto">
          <a:xfrm>
            <a:off x="468313"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pic>
        <p:nvPicPr>
          <p:cNvPr id="41991" name="Picture 7">
            <a:extLst>
              <a:ext uri="{FF2B5EF4-FFF2-40B4-BE49-F238E27FC236}">
                <a16:creationId xmlns:a16="http://schemas.microsoft.com/office/drawing/2014/main" id="{EBC66E6E-EDAB-6947-AF8C-C81E378236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1628775"/>
            <a:ext cx="2406650" cy="1922463"/>
          </a:xfrm>
          <a:prstGeom prst="rect">
            <a:avLst/>
          </a:prstGeom>
          <a:noFill/>
          <a:ln w="9525">
            <a:solidFill>
              <a:srgbClr val="0099FF"/>
            </a:solidFill>
            <a:miter lim="800000"/>
            <a:headEnd/>
            <a:tailEnd/>
          </a:ln>
          <a:extLst>
            <a:ext uri="{909E8E84-426E-40DD-AFC4-6F175D3DCCD1}">
              <a14:hiddenFill xmlns:a14="http://schemas.microsoft.com/office/drawing/2010/main">
                <a:solidFill>
                  <a:srgbClr val="FFFFFF"/>
                </a:solidFill>
              </a14:hiddenFill>
            </a:ext>
          </a:extLst>
        </p:spPr>
      </p:pic>
      <p:sp>
        <p:nvSpPr>
          <p:cNvPr id="41992" name="WordArt 8">
            <a:extLst>
              <a:ext uri="{FF2B5EF4-FFF2-40B4-BE49-F238E27FC236}">
                <a16:creationId xmlns:a16="http://schemas.microsoft.com/office/drawing/2014/main" id="{72A49D37-CFB8-F54D-8DF4-741A5F48BF44}"/>
              </a:ext>
            </a:extLst>
          </p:cNvPr>
          <p:cNvSpPr>
            <a:spLocks noChangeArrowheads="1" noChangeShapeType="1" noTextEdit="1"/>
          </p:cNvSpPr>
          <p:nvPr/>
        </p:nvSpPr>
        <p:spPr bwMode="auto">
          <a:xfrm>
            <a:off x="3348038" y="188913"/>
            <a:ext cx="2663825" cy="7905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200" kern="10">
                <a:ln w="12700">
                  <a:solidFill>
                    <a:srgbClr val="000000"/>
                  </a:solidFill>
                  <a:round/>
                  <a:headEnd/>
                  <a:tailEnd/>
                </a:ln>
                <a:solidFill>
                  <a:srgbClr val="FF0000"/>
                </a:solidFill>
                <a:latin typeface="Arial Black" panose="020B0604020202020204" pitchFamily="34" charset="0"/>
                <a:cs typeface="Arial Black" panose="020B0604020202020204" pitchFamily="34" charset="0"/>
              </a:rPr>
              <a:t>Einde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6B1C5D69-EB5B-644E-A4EB-7D103D9B6E66}"/>
              </a:ext>
            </a:extLst>
          </p:cNvPr>
          <p:cNvSpPr>
            <a:spLocks noGrp="1" noChangeArrowheads="1"/>
          </p:cNvSpPr>
          <p:nvPr>
            <p:ph type="title"/>
          </p:nvPr>
        </p:nvSpPr>
        <p:spPr>
          <a:xfrm>
            <a:off x="457200" y="274638"/>
            <a:ext cx="8229600" cy="777875"/>
          </a:xfrm>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40963" name="Text Box 3">
            <a:extLst>
              <a:ext uri="{FF2B5EF4-FFF2-40B4-BE49-F238E27FC236}">
                <a16:creationId xmlns:a16="http://schemas.microsoft.com/office/drawing/2014/main" id="{8FBE17CC-3A26-C44D-8041-0CBEF2756438}"/>
              </a:ext>
            </a:extLst>
          </p:cNvPr>
          <p:cNvSpPr txBox="1">
            <a:spLocks noChangeArrowheads="1"/>
          </p:cNvSpPr>
          <p:nvPr/>
        </p:nvSpPr>
        <p:spPr bwMode="auto">
          <a:xfrm>
            <a:off x="684213" y="1557338"/>
            <a:ext cx="7559675" cy="3860800"/>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nl-NL" altLang="nl-NL" b="1">
                <a:solidFill>
                  <a:schemeClr val="hlink"/>
                </a:solidFill>
              </a:rPr>
              <a:t>Introductie</a:t>
            </a:r>
          </a:p>
          <a:p>
            <a:endParaRPr lang="nl-NL" altLang="nl-NL" b="1">
              <a:solidFill>
                <a:schemeClr val="hlink"/>
              </a:solidFill>
            </a:endParaRPr>
          </a:p>
          <a:p>
            <a:r>
              <a:rPr lang="nl-NL" altLang="nl-NL" sz="1400"/>
              <a:t>‘Schatten en tempotoets’ bestaat uit drie oefenactiviteiten:</a:t>
            </a:r>
          </a:p>
          <a:p>
            <a:endParaRPr lang="nl-NL" altLang="nl-NL" sz="1400"/>
          </a:p>
          <a:p>
            <a:r>
              <a:rPr lang="nl-NL" altLang="nl-NL" sz="1400"/>
              <a:t>1. Getallenlijn</a:t>
            </a:r>
          </a:p>
          <a:p>
            <a:r>
              <a:rPr lang="nl-NL" altLang="nl-NL" sz="1400"/>
              <a:t>De leerlingen oefenen het positioneren van getallen op een getallenlijn, door de positie af te leiden van twee getallen ‘in de buurt’.</a:t>
            </a:r>
          </a:p>
          <a:p>
            <a:endParaRPr lang="nl-NL" altLang="nl-NL" sz="1400"/>
          </a:p>
          <a:p>
            <a:r>
              <a:rPr lang="nl-NL" altLang="nl-NL" sz="1400"/>
              <a:t>2. Hoeveel ongeveer samen</a:t>
            </a:r>
          </a:p>
          <a:p>
            <a:r>
              <a:rPr lang="nl-NL" altLang="nl-NL" sz="1400"/>
              <a:t>De leerlingen oefenen het optellen en aftrekken onder de 1000, waarbij ze het antwoord moeten inschatten tussen 0 en 250, tussen 250 en 500, tussen 500 en 750 en tussen 750 en 1000.</a:t>
            </a:r>
          </a:p>
          <a:p>
            <a:endParaRPr lang="nl-NL" altLang="nl-NL" sz="1400"/>
          </a:p>
          <a:p>
            <a:r>
              <a:rPr lang="nl-NL" altLang="nl-NL" sz="1400"/>
              <a:t>3. Tempotoets</a:t>
            </a:r>
          </a:p>
          <a:p>
            <a:r>
              <a:rPr lang="nl-NL" altLang="nl-NL" sz="1400"/>
              <a:t>De leerlingen laten door middel van een tempotoets de opbrengst van de eerste oefenweek zien.</a:t>
            </a:r>
          </a:p>
          <a:p>
            <a:endParaRPr lang="nl-NL" altLang="nl-NL" sz="1400"/>
          </a:p>
        </p:txBody>
      </p:sp>
      <p:pic>
        <p:nvPicPr>
          <p:cNvPr id="40964" name="Picture 4">
            <a:extLst>
              <a:ext uri="{FF2B5EF4-FFF2-40B4-BE49-F238E27FC236}">
                <a16:creationId xmlns:a16="http://schemas.microsoft.com/office/drawing/2014/main" id="{9555A732-59AA-9649-A0BA-E9490DA688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40965" name="Text Box 5">
            <a:extLst>
              <a:ext uri="{FF2B5EF4-FFF2-40B4-BE49-F238E27FC236}">
                <a16:creationId xmlns:a16="http://schemas.microsoft.com/office/drawing/2014/main" id="{36835B44-630D-3143-A92F-6EDAA910EFF8}"/>
              </a:ext>
            </a:extLst>
          </p:cNvPr>
          <p:cNvSpPr txBox="1">
            <a:spLocks noChangeArrowheads="1"/>
          </p:cNvSpPr>
          <p:nvPr/>
        </p:nvSpPr>
        <p:spPr bwMode="auto">
          <a:xfrm>
            <a:off x="395288"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sp>
        <p:nvSpPr>
          <p:cNvPr id="40966" name="Oval 6">
            <a:extLst>
              <a:ext uri="{FF2B5EF4-FFF2-40B4-BE49-F238E27FC236}">
                <a16:creationId xmlns:a16="http://schemas.microsoft.com/office/drawing/2014/main" id="{99D1BFAF-64FE-654F-A468-0D09519DA87C}"/>
              </a:ext>
            </a:extLst>
          </p:cNvPr>
          <p:cNvSpPr>
            <a:spLocks noChangeArrowheads="1"/>
          </p:cNvSpPr>
          <p:nvPr/>
        </p:nvSpPr>
        <p:spPr bwMode="auto">
          <a:xfrm>
            <a:off x="323850" y="188913"/>
            <a:ext cx="719138" cy="719137"/>
          </a:xfrm>
          <a:prstGeom prst="ellipse">
            <a:avLst/>
          </a:prstGeom>
          <a:solidFill>
            <a:schemeClr val="bg1"/>
          </a:solidFill>
          <a:ln w="38100">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2000" b="1">
                <a:solidFill>
                  <a:srgbClr val="FF0909"/>
                </a:solidFill>
                <a:hlinkClick r:id="rId4" action="ppaction://hlinksldjump"/>
              </a:rPr>
              <a:t>terug</a:t>
            </a:r>
            <a:endParaRPr lang="nl-NL" altLang="nl-NL" sz="2000" b="1">
              <a:solidFill>
                <a:srgbClr val="FF0909"/>
              </a:solidFill>
            </a:endParaRPr>
          </a:p>
        </p:txBody>
      </p:sp>
      <p:sp>
        <p:nvSpPr>
          <p:cNvPr id="40967" name="WordArt 7">
            <a:extLst>
              <a:ext uri="{FF2B5EF4-FFF2-40B4-BE49-F238E27FC236}">
                <a16:creationId xmlns:a16="http://schemas.microsoft.com/office/drawing/2014/main" id="{7FE761A4-C35A-0542-9EEE-D921EFDBCF60}"/>
              </a:ext>
            </a:extLst>
          </p:cNvPr>
          <p:cNvSpPr>
            <a:spLocks noChangeArrowheads="1" noChangeShapeType="1" noTextEdit="1"/>
          </p:cNvSpPr>
          <p:nvPr/>
        </p:nvSpPr>
        <p:spPr bwMode="auto">
          <a:xfrm>
            <a:off x="2339975" y="333375"/>
            <a:ext cx="3960813" cy="571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200" kern="10">
                <a:ln w="12700">
                  <a:solidFill>
                    <a:srgbClr val="000000"/>
                  </a:solidFill>
                  <a:round/>
                  <a:headEnd/>
                  <a:tailEnd/>
                </a:ln>
                <a:solidFill>
                  <a:srgbClr val="FF0000"/>
                </a:solidFill>
                <a:latin typeface="Arial Black" panose="020B0604020202020204" pitchFamily="34" charset="0"/>
                <a:cs typeface="Arial Black" panose="020B0604020202020204" pitchFamily="34" charset="0"/>
              </a:rPr>
              <a:t>Docentenhandleiding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1FA02D79-BD90-9C41-9F0F-38E827C0792D}"/>
              </a:ext>
            </a:extLst>
          </p:cNvPr>
          <p:cNvSpPr>
            <a:spLocks noGrp="1" noChangeArrowheads="1"/>
          </p:cNvSpPr>
          <p:nvPr>
            <p:ph type="title"/>
          </p:nvPr>
        </p:nvSpPr>
        <p:spPr>
          <a:xfrm>
            <a:off x="457200" y="274638"/>
            <a:ext cx="8229600" cy="777875"/>
          </a:xfrm>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43011" name="Text Box 3">
            <a:extLst>
              <a:ext uri="{FF2B5EF4-FFF2-40B4-BE49-F238E27FC236}">
                <a16:creationId xmlns:a16="http://schemas.microsoft.com/office/drawing/2014/main" id="{82CF433C-4C3C-A347-A1A2-933E7FDC6741}"/>
              </a:ext>
            </a:extLst>
          </p:cNvPr>
          <p:cNvSpPr txBox="1">
            <a:spLocks noChangeArrowheads="1"/>
          </p:cNvSpPr>
          <p:nvPr/>
        </p:nvSpPr>
        <p:spPr bwMode="auto">
          <a:xfrm>
            <a:off x="611188" y="1341438"/>
            <a:ext cx="7632700" cy="4862512"/>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nl-NL" altLang="nl-NL" b="1">
                <a:solidFill>
                  <a:schemeClr val="hlink"/>
                </a:solidFill>
              </a:rPr>
              <a:t>Getallenlijn</a:t>
            </a:r>
          </a:p>
          <a:p>
            <a:endParaRPr lang="nl-NL" altLang="nl-NL" sz="1400" u="sng"/>
          </a:p>
          <a:p>
            <a:r>
              <a:rPr lang="nl-NL" altLang="nl-NL" sz="1400" u="sng"/>
              <a:t>Doel:</a:t>
            </a:r>
            <a:endParaRPr lang="nl-NL" altLang="nl-NL" sz="1400"/>
          </a:p>
          <a:p>
            <a:r>
              <a:rPr lang="nl-NL" altLang="nl-NL" sz="1400"/>
              <a:t>De leerlingen oefenen het positioneren van getallen op een getallenlijn, door de positie af te leiden van twee getallen ‘in de buurt’.</a:t>
            </a:r>
          </a:p>
          <a:p>
            <a:endParaRPr lang="nl-NL" altLang="nl-NL" sz="1400"/>
          </a:p>
          <a:p>
            <a:r>
              <a:rPr lang="nl-NL" altLang="nl-NL" sz="1400" u="sng"/>
              <a:t>Benodigdheden: </a:t>
            </a:r>
            <a:endParaRPr lang="nl-NL" altLang="nl-NL" sz="1400"/>
          </a:p>
          <a:p>
            <a:r>
              <a:rPr lang="nl-NL" altLang="nl-NL" sz="1400"/>
              <a:t>Digibord en digipen om redeneringen van leerlingen te noteren en om de volgende animatie te starten</a:t>
            </a:r>
          </a:p>
          <a:p>
            <a:endParaRPr lang="nl-NL" altLang="nl-NL" sz="1400" u="sng"/>
          </a:p>
          <a:p>
            <a:r>
              <a:rPr lang="nl-NL" altLang="nl-NL" sz="1400" u="sng"/>
              <a:t>Instructie: </a:t>
            </a:r>
            <a:endParaRPr lang="nl-NL" altLang="nl-NL" sz="1400"/>
          </a:p>
          <a:p>
            <a:r>
              <a:rPr lang="nl-NL" altLang="nl-NL" sz="1400"/>
              <a:t>Je ziet hier twee getallen met daar midden tussen een vraagteken. Welk getal past bij het vraagteken? Hoe bedenk je dat?</a:t>
            </a:r>
          </a:p>
          <a:p>
            <a:endParaRPr lang="nl-NL" altLang="nl-NL" sz="1400" u="sng"/>
          </a:p>
          <a:p>
            <a:r>
              <a:rPr lang="nl-NL" altLang="nl-NL" sz="1400" u="sng"/>
              <a:t>Werkvorm:</a:t>
            </a:r>
            <a:endParaRPr lang="nl-NL" altLang="nl-NL" sz="1400"/>
          </a:p>
          <a:p>
            <a:r>
              <a:rPr lang="nl-NL" altLang="nl-NL" sz="1400"/>
              <a:t>U projecteert achtereenvolgens de getallenlijnen met het vraagteken. U laat de leerlingen kort nadenken over een mogelijk getal bij het vraagteken. U laat vervolgens een leerling uitleggen welk getal dit is en hoe je dat kunt weten. Leerlingen kunnen daarbij grofweg twee aanpakken kiezen:</a:t>
            </a:r>
            <a:br>
              <a:rPr lang="nl-NL" altLang="nl-NL" sz="1400"/>
            </a:br>
            <a:r>
              <a:rPr lang="nl-NL" altLang="nl-NL" sz="1400"/>
              <a:t>- een spronggrootte proberen om vervolgens te kijken of het goed uitkomt,</a:t>
            </a:r>
            <a:br>
              <a:rPr lang="nl-NL" altLang="nl-NL" sz="1400"/>
            </a:br>
            <a:r>
              <a:rPr lang="nl-NL" altLang="nl-NL" sz="1400"/>
              <a:t>- de spronggrootte eerst uitrekenen door het verschil tussen de twee getoonde getallen te halveren.</a:t>
            </a:r>
          </a:p>
        </p:txBody>
      </p:sp>
      <p:pic>
        <p:nvPicPr>
          <p:cNvPr id="43012" name="Picture 4">
            <a:extLst>
              <a:ext uri="{FF2B5EF4-FFF2-40B4-BE49-F238E27FC236}">
                <a16:creationId xmlns:a16="http://schemas.microsoft.com/office/drawing/2014/main" id="{2CFC74CD-51A8-EF42-945A-52D9325131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43013" name="Text Box 5">
            <a:extLst>
              <a:ext uri="{FF2B5EF4-FFF2-40B4-BE49-F238E27FC236}">
                <a16:creationId xmlns:a16="http://schemas.microsoft.com/office/drawing/2014/main" id="{C98D1D3D-6DB0-8943-93E7-4EB0AE9E7134}"/>
              </a:ext>
            </a:extLst>
          </p:cNvPr>
          <p:cNvSpPr txBox="1">
            <a:spLocks noChangeArrowheads="1"/>
          </p:cNvSpPr>
          <p:nvPr/>
        </p:nvSpPr>
        <p:spPr bwMode="auto">
          <a:xfrm>
            <a:off x="395288"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sp>
        <p:nvSpPr>
          <p:cNvPr id="43014" name="Oval 6">
            <a:extLst>
              <a:ext uri="{FF2B5EF4-FFF2-40B4-BE49-F238E27FC236}">
                <a16:creationId xmlns:a16="http://schemas.microsoft.com/office/drawing/2014/main" id="{9305D17D-3667-1A48-9990-7D0B8C2D0536}"/>
              </a:ext>
            </a:extLst>
          </p:cNvPr>
          <p:cNvSpPr>
            <a:spLocks noChangeArrowheads="1"/>
          </p:cNvSpPr>
          <p:nvPr/>
        </p:nvSpPr>
        <p:spPr bwMode="auto">
          <a:xfrm>
            <a:off x="323850" y="188913"/>
            <a:ext cx="719138" cy="719137"/>
          </a:xfrm>
          <a:prstGeom prst="ellipse">
            <a:avLst/>
          </a:prstGeom>
          <a:solidFill>
            <a:schemeClr val="bg1"/>
          </a:solidFill>
          <a:ln w="38100">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2000" b="1">
                <a:solidFill>
                  <a:srgbClr val="FF0909"/>
                </a:solidFill>
                <a:hlinkClick r:id="rId4" action="ppaction://hlinksldjump"/>
              </a:rPr>
              <a:t>terug</a:t>
            </a:r>
            <a:endParaRPr lang="nl-NL" altLang="nl-NL" sz="2000" b="1">
              <a:solidFill>
                <a:srgbClr val="FF0909"/>
              </a:solidFill>
            </a:endParaRPr>
          </a:p>
        </p:txBody>
      </p:sp>
      <p:sp>
        <p:nvSpPr>
          <p:cNvPr id="43015" name="WordArt 7">
            <a:extLst>
              <a:ext uri="{FF2B5EF4-FFF2-40B4-BE49-F238E27FC236}">
                <a16:creationId xmlns:a16="http://schemas.microsoft.com/office/drawing/2014/main" id="{CBECCA43-3C98-B349-8A3A-E1F9FDF6681A}"/>
              </a:ext>
            </a:extLst>
          </p:cNvPr>
          <p:cNvSpPr>
            <a:spLocks noChangeArrowheads="1" noChangeShapeType="1" noTextEdit="1"/>
          </p:cNvSpPr>
          <p:nvPr/>
        </p:nvSpPr>
        <p:spPr bwMode="auto">
          <a:xfrm>
            <a:off x="2339975" y="333375"/>
            <a:ext cx="3960813" cy="571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200" kern="10">
                <a:ln w="12700">
                  <a:solidFill>
                    <a:srgbClr val="000000"/>
                  </a:solidFill>
                  <a:round/>
                  <a:headEnd/>
                  <a:tailEnd/>
                </a:ln>
                <a:solidFill>
                  <a:srgbClr val="FF0000"/>
                </a:solidFill>
                <a:latin typeface="Arial Black" panose="020B0604020202020204" pitchFamily="34" charset="0"/>
                <a:cs typeface="Arial Black" panose="020B0604020202020204" pitchFamily="34" charset="0"/>
              </a:rPr>
              <a:t>Docentenhandleiding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37E62D7A-8574-3844-9863-AAFC8F67D2EA}"/>
              </a:ext>
            </a:extLst>
          </p:cNvPr>
          <p:cNvSpPr>
            <a:spLocks noGrp="1" noChangeArrowheads="1"/>
          </p:cNvSpPr>
          <p:nvPr>
            <p:ph type="title"/>
          </p:nvPr>
        </p:nvSpPr>
        <p:spPr>
          <a:xfrm>
            <a:off x="457200" y="274638"/>
            <a:ext cx="8229600" cy="777875"/>
          </a:xfrm>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59395" name="Text Box 3">
            <a:extLst>
              <a:ext uri="{FF2B5EF4-FFF2-40B4-BE49-F238E27FC236}">
                <a16:creationId xmlns:a16="http://schemas.microsoft.com/office/drawing/2014/main" id="{5A90125E-4213-7649-8946-B441F6DD3E72}"/>
              </a:ext>
            </a:extLst>
          </p:cNvPr>
          <p:cNvSpPr txBox="1">
            <a:spLocks noChangeArrowheads="1"/>
          </p:cNvSpPr>
          <p:nvPr/>
        </p:nvSpPr>
        <p:spPr bwMode="auto">
          <a:xfrm>
            <a:off x="539750" y="1268413"/>
            <a:ext cx="7777163" cy="4437062"/>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nl-NL" altLang="nl-NL" b="1">
                <a:solidFill>
                  <a:schemeClr val="hlink"/>
                </a:solidFill>
              </a:rPr>
              <a:t>Hoeveel ongeveer samen</a:t>
            </a:r>
          </a:p>
          <a:p>
            <a:endParaRPr lang="nl-NL" altLang="nl-NL" sz="1400" u="sng"/>
          </a:p>
          <a:p>
            <a:r>
              <a:rPr lang="nl-NL" altLang="nl-NL" sz="1400" u="sng"/>
              <a:t>Doel:</a:t>
            </a:r>
            <a:endParaRPr lang="nl-NL" altLang="nl-NL" sz="1400"/>
          </a:p>
          <a:p>
            <a:r>
              <a:rPr lang="nl-NL" altLang="nl-NL" sz="1400"/>
              <a:t>De leerlingen oefenen het optellen en aftrekken onder de 1000, waarbij ze het antwoord moeten inschatten tussen 0 en 250, tussen 250 en 500, tussen 500 en 750 en tussen 750 en 1000.</a:t>
            </a:r>
          </a:p>
          <a:p>
            <a:endParaRPr lang="nl-NL" altLang="nl-NL" sz="1400"/>
          </a:p>
          <a:p>
            <a:r>
              <a:rPr lang="nl-NL" altLang="nl-NL" sz="1400" u="sng"/>
              <a:t>Benodigdheden: </a:t>
            </a:r>
            <a:endParaRPr lang="nl-NL" altLang="nl-NL" sz="1400"/>
          </a:p>
          <a:p>
            <a:r>
              <a:rPr lang="nl-NL" altLang="nl-NL" sz="1400"/>
              <a:t>Digibord en digipen om volgende animatie te starten</a:t>
            </a:r>
          </a:p>
          <a:p>
            <a:endParaRPr lang="nl-NL" altLang="nl-NL" sz="1400" u="sng"/>
          </a:p>
          <a:p>
            <a:r>
              <a:rPr lang="nl-NL" altLang="nl-NL" sz="1400" u="sng"/>
              <a:t>Instructie: </a:t>
            </a:r>
            <a:endParaRPr lang="nl-NL" altLang="nl-NL" sz="1400"/>
          </a:p>
          <a:p>
            <a:r>
              <a:rPr lang="nl-NL" altLang="nl-NL" sz="1400"/>
              <a:t>Telkens verschijnt een som in beeld. Ga voor het bord staan bij het vak waarin jij denkt dat het antwoord past.</a:t>
            </a:r>
          </a:p>
          <a:p>
            <a:endParaRPr lang="nl-NL" altLang="nl-NL" sz="1400" u="sng"/>
          </a:p>
          <a:p>
            <a:r>
              <a:rPr lang="nl-NL" altLang="nl-NL" sz="1400" u="sng"/>
              <a:t>Werkvorm:</a:t>
            </a:r>
          </a:p>
          <a:p>
            <a:r>
              <a:rPr lang="nl-NL" altLang="nl-NL" sz="1400"/>
              <a:t>U maakt vier vakken in het lokaal, als aangegeven op de dia, tussen 0 en 250, enzovoorts. U laat de leerlingen de eerste som zien. U vraagt de leerlingen bij iedere som snel in het juiste vak te gaan staan. U vraagt enkele leerlingen hoe ze snel zagen waarheen ze moesten lopen.</a:t>
            </a:r>
          </a:p>
          <a:p>
            <a:r>
              <a:rPr lang="nl-NL" altLang="nl-NL" sz="1400"/>
              <a:t>Variatie: u kunt een of enkele leerlingen het vak laten aanwijzen en de andere leerlingen laten jureren. Zij kijken na of het gegeven antwoord goed is en vertellen waarom.</a:t>
            </a:r>
          </a:p>
        </p:txBody>
      </p:sp>
      <p:pic>
        <p:nvPicPr>
          <p:cNvPr id="59396" name="Picture 4">
            <a:extLst>
              <a:ext uri="{FF2B5EF4-FFF2-40B4-BE49-F238E27FC236}">
                <a16:creationId xmlns:a16="http://schemas.microsoft.com/office/drawing/2014/main" id="{6B2BA8E1-60BE-4944-B68F-33F243B00E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59398" name="Oval 6">
            <a:extLst>
              <a:ext uri="{FF2B5EF4-FFF2-40B4-BE49-F238E27FC236}">
                <a16:creationId xmlns:a16="http://schemas.microsoft.com/office/drawing/2014/main" id="{7E0C55EB-1627-C142-86FD-BF48E65EF9FD}"/>
              </a:ext>
            </a:extLst>
          </p:cNvPr>
          <p:cNvSpPr>
            <a:spLocks noChangeArrowheads="1"/>
          </p:cNvSpPr>
          <p:nvPr/>
        </p:nvSpPr>
        <p:spPr bwMode="auto">
          <a:xfrm>
            <a:off x="323850" y="188913"/>
            <a:ext cx="719138" cy="719137"/>
          </a:xfrm>
          <a:prstGeom prst="ellipse">
            <a:avLst/>
          </a:prstGeom>
          <a:solidFill>
            <a:schemeClr val="bg1"/>
          </a:solidFill>
          <a:ln w="38100">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2000" b="1">
                <a:solidFill>
                  <a:srgbClr val="FF0909"/>
                </a:solidFill>
                <a:hlinkClick r:id="rId4" action="ppaction://hlinksldjump"/>
              </a:rPr>
              <a:t>terug</a:t>
            </a:r>
            <a:endParaRPr lang="nl-NL" altLang="nl-NL" sz="2000" b="1">
              <a:solidFill>
                <a:srgbClr val="FF0909"/>
              </a:solidFill>
            </a:endParaRPr>
          </a:p>
        </p:txBody>
      </p:sp>
      <p:sp>
        <p:nvSpPr>
          <p:cNvPr id="59399" name="WordArt 7">
            <a:extLst>
              <a:ext uri="{FF2B5EF4-FFF2-40B4-BE49-F238E27FC236}">
                <a16:creationId xmlns:a16="http://schemas.microsoft.com/office/drawing/2014/main" id="{19CC30FA-FD7C-BC45-B083-F0623D645D0B}"/>
              </a:ext>
            </a:extLst>
          </p:cNvPr>
          <p:cNvSpPr>
            <a:spLocks noChangeArrowheads="1" noChangeShapeType="1" noTextEdit="1"/>
          </p:cNvSpPr>
          <p:nvPr/>
        </p:nvSpPr>
        <p:spPr bwMode="auto">
          <a:xfrm>
            <a:off x="2339975" y="333375"/>
            <a:ext cx="3960813" cy="571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200" kern="10">
                <a:ln w="12700">
                  <a:solidFill>
                    <a:srgbClr val="000000"/>
                  </a:solidFill>
                  <a:round/>
                  <a:headEnd/>
                  <a:tailEnd/>
                </a:ln>
                <a:solidFill>
                  <a:srgbClr val="FF0000"/>
                </a:solidFill>
                <a:latin typeface="Arial Black" panose="020B0604020202020204" pitchFamily="34" charset="0"/>
                <a:cs typeface="Arial Black" panose="020B0604020202020204" pitchFamily="34" charset="0"/>
              </a:rPr>
              <a:t>Docentenhandleiding</a:t>
            </a:r>
          </a:p>
        </p:txBody>
      </p:sp>
      <p:sp>
        <p:nvSpPr>
          <p:cNvPr id="59400" name="Text Box 8">
            <a:extLst>
              <a:ext uri="{FF2B5EF4-FFF2-40B4-BE49-F238E27FC236}">
                <a16:creationId xmlns:a16="http://schemas.microsoft.com/office/drawing/2014/main" id="{FDB1FDA0-4CA2-A14B-B7CB-6A66B27544FA}"/>
              </a:ext>
            </a:extLst>
          </p:cNvPr>
          <p:cNvSpPr txBox="1">
            <a:spLocks noChangeArrowheads="1"/>
          </p:cNvSpPr>
          <p:nvPr/>
        </p:nvSpPr>
        <p:spPr bwMode="auto">
          <a:xfrm>
            <a:off x="250825"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B8981686-61DD-6F41-8B19-AE056B85BC92}"/>
              </a:ext>
            </a:extLst>
          </p:cNvPr>
          <p:cNvSpPr>
            <a:spLocks noGrp="1" noChangeArrowheads="1"/>
          </p:cNvSpPr>
          <p:nvPr>
            <p:ph type="title"/>
          </p:nvPr>
        </p:nvSpPr>
        <p:spPr>
          <a:xfrm>
            <a:off x="457200" y="274638"/>
            <a:ext cx="8229600" cy="777875"/>
          </a:xfrm>
        </p:spPr>
        <p:txBody>
          <a:bodyPr/>
          <a:lstStyle/>
          <a:p>
            <a:br>
              <a:rPr lang="nl-NL" altLang="nl-NL" sz="3600">
                <a:solidFill>
                  <a:srgbClr val="FF0909"/>
                </a:solidFill>
              </a:rPr>
            </a:br>
            <a:br>
              <a:rPr lang="nl-NL" altLang="nl-NL" sz="3600">
                <a:solidFill>
                  <a:srgbClr val="FF0909"/>
                </a:solidFill>
              </a:rPr>
            </a:br>
            <a:endParaRPr lang="nl-NL" altLang="nl-NL" sz="3600">
              <a:solidFill>
                <a:srgbClr val="FF0909"/>
              </a:solidFill>
            </a:endParaRPr>
          </a:p>
        </p:txBody>
      </p:sp>
      <p:sp>
        <p:nvSpPr>
          <p:cNvPr id="61443" name="Text Box 3">
            <a:extLst>
              <a:ext uri="{FF2B5EF4-FFF2-40B4-BE49-F238E27FC236}">
                <a16:creationId xmlns:a16="http://schemas.microsoft.com/office/drawing/2014/main" id="{04395626-B0DB-9945-AC12-5263C4BCE511}"/>
              </a:ext>
            </a:extLst>
          </p:cNvPr>
          <p:cNvSpPr txBox="1">
            <a:spLocks noChangeArrowheads="1"/>
          </p:cNvSpPr>
          <p:nvPr/>
        </p:nvSpPr>
        <p:spPr bwMode="auto">
          <a:xfrm>
            <a:off x="684213" y="1162050"/>
            <a:ext cx="7559675" cy="3798888"/>
          </a:xfrm>
          <a:prstGeom prst="rect">
            <a:avLst/>
          </a:prstGeom>
          <a:solidFill>
            <a:srgbClr val="EEF7F8"/>
          </a:solidFill>
          <a:ln w="28575">
            <a:solidFill>
              <a:srgbClr val="00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nl-NL" altLang="nl-NL" b="1">
                <a:solidFill>
                  <a:schemeClr val="hlink"/>
                </a:solidFill>
              </a:rPr>
              <a:t>Tempotoets</a:t>
            </a:r>
          </a:p>
          <a:p>
            <a:endParaRPr lang="nl-NL" altLang="nl-NL" sz="1400" u="sng"/>
          </a:p>
          <a:p>
            <a:r>
              <a:rPr lang="nl-NL" altLang="nl-NL" sz="1400" u="sng"/>
              <a:t>Doel:</a:t>
            </a:r>
            <a:endParaRPr lang="nl-NL" altLang="nl-NL" sz="1400"/>
          </a:p>
          <a:p>
            <a:r>
              <a:rPr lang="nl-NL" altLang="nl-NL" sz="1400"/>
              <a:t>De leerlingen laten door middel van een tempotoets de opbrengst van de eerste oefenweek zien.</a:t>
            </a:r>
          </a:p>
          <a:p>
            <a:endParaRPr lang="nl-NL" altLang="nl-NL" sz="1400"/>
          </a:p>
          <a:p>
            <a:r>
              <a:rPr lang="nl-NL" altLang="nl-NL" sz="1400" u="sng"/>
              <a:t>Benodigdheden: </a:t>
            </a:r>
            <a:endParaRPr lang="nl-NL" altLang="nl-NL" sz="1400"/>
          </a:p>
          <a:p>
            <a:r>
              <a:rPr lang="nl-NL" altLang="nl-NL" sz="1400"/>
              <a:t>Blaadjes voor alle leerlingen om antwoorden te noteren.</a:t>
            </a:r>
          </a:p>
          <a:p>
            <a:r>
              <a:rPr lang="nl-NL" altLang="nl-NL" sz="1400"/>
              <a:t>Digipen om een volgende som te noteren</a:t>
            </a:r>
          </a:p>
          <a:p>
            <a:endParaRPr lang="nl-NL" altLang="nl-NL" sz="1400"/>
          </a:p>
          <a:p>
            <a:r>
              <a:rPr lang="nl-NL" altLang="nl-NL" sz="1400" u="sng"/>
              <a:t>Instructie: </a:t>
            </a:r>
            <a:endParaRPr lang="nl-NL" altLang="nl-NL" sz="1400"/>
          </a:p>
          <a:p>
            <a:r>
              <a:rPr lang="nl-NL" altLang="nl-NL" sz="1400"/>
              <a:t>Je krijgt de som kort te zien. Schrijf alleen het antwoord op je blaadje.</a:t>
            </a:r>
          </a:p>
          <a:p>
            <a:endParaRPr lang="nl-NL" altLang="nl-NL" sz="1400" u="sng"/>
          </a:p>
          <a:p>
            <a:r>
              <a:rPr lang="nl-NL" altLang="nl-NL" sz="1400" u="sng"/>
              <a:t>Werkvorm:</a:t>
            </a:r>
          </a:p>
          <a:p>
            <a:r>
              <a:rPr lang="nl-NL" altLang="nl-NL" sz="1400"/>
              <a:t>U geeft alle leerlingen een blaadje en vertelt dat zij in korte tijd zes sommen krijgen voorgezet. U vertelt de leerlingen dat ze snel een antwoord moeten noteren. U vertoont de opgaven een voor een. Iedere opgave blijft maximaal 15 seconde in beeld.</a:t>
            </a:r>
          </a:p>
        </p:txBody>
      </p:sp>
      <p:pic>
        <p:nvPicPr>
          <p:cNvPr id="61444" name="Picture 4">
            <a:extLst>
              <a:ext uri="{FF2B5EF4-FFF2-40B4-BE49-F238E27FC236}">
                <a16:creationId xmlns:a16="http://schemas.microsoft.com/office/drawing/2014/main" id="{0547B344-8083-F84F-B4CC-F50452B7E1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188913"/>
            <a:ext cx="1139825" cy="911225"/>
          </a:xfrm>
          <a:prstGeom prst="rect">
            <a:avLst/>
          </a:prstGeom>
          <a:noFill/>
          <a:extLst>
            <a:ext uri="{909E8E84-426E-40DD-AFC4-6F175D3DCCD1}">
              <a14:hiddenFill xmlns:a14="http://schemas.microsoft.com/office/drawing/2010/main">
                <a:solidFill>
                  <a:srgbClr val="FFFFFF"/>
                </a:solidFill>
              </a14:hiddenFill>
            </a:ext>
          </a:extLst>
        </p:spPr>
      </p:pic>
      <p:sp>
        <p:nvSpPr>
          <p:cNvPr id="61446" name="Oval 6">
            <a:extLst>
              <a:ext uri="{FF2B5EF4-FFF2-40B4-BE49-F238E27FC236}">
                <a16:creationId xmlns:a16="http://schemas.microsoft.com/office/drawing/2014/main" id="{107828FE-DD26-DF40-AF9B-9B02EDB9BE23}"/>
              </a:ext>
            </a:extLst>
          </p:cNvPr>
          <p:cNvSpPr>
            <a:spLocks noChangeArrowheads="1"/>
          </p:cNvSpPr>
          <p:nvPr/>
        </p:nvSpPr>
        <p:spPr bwMode="auto">
          <a:xfrm>
            <a:off x="323850" y="188913"/>
            <a:ext cx="719138" cy="719137"/>
          </a:xfrm>
          <a:prstGeom prst="ellipse">
            <a:avLst/>
          </a:prstGeom>
          <a:solidFill>
            <a:schemeClr val="bg1"/>
          </a:solidFill>
          <a:ln w="38100">
            <a:solidFill>
              <a:srgbClr val="00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l-NL" altLang="nl-NL" sz="2000" b="1">
                <a:solidFill>
                  <a:srgbClr val="FF0909"/>
                </a:solidFill>
                <a:hlinkClick r:id="rId4" action="ppaction://hlinksldjump"/>
              </a:rPr>
              <a:t>terug</a:t>
            </a:r>
            <a:endParaRPr lang="nl-NL" altLang="nl-NL" sz="2000" b="1">
              <a:solidFill>
                <a:srgbClr val="FF0909"/>
              </a:solidFill>
            </a:endParaRPr>
          </a:p>
        </p:txBody>
      </p:sp>
      <p:sp>
        <p:nvSpPr>
          <p:cNvPr id="61447" name="WordArt 7">
            <a:extLst>
              <a:ext uri="{FF2B5EF4-FFF2-40B4-BE49-F238E27FC236}">
                <a16:creationId xmlns:a16="http://schemas.microsoft.com/office/drawing/2014/main" id="{5E9B577A-A7A8-314B-A7E7-C7D5AAFFE998}"/>
              </a:ext>
            </a:extLst>
          </p:cNvPr>
          <p:cNvSpPr>
            <a:spLocks noChangeArrowheads="1" noChangeShapeType="1" noTextEdit="1"/>
          </p:cNvSpPr>
          <p:nvPr/>
        </p:nvSpPr>
        <p:spPr bwMode="auto">
          <a:xfrm>
            <a:off x="2339975" y="333375"/>
            <a:ext cx="3960813" cy="571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nl-NL" sz="3200" kern="10">
                <a:ln w="12700">
                  <a:solidFill>
                    <a:srgbClr val="000000"/>
                  </a:solidFill>
                  <a:round/>
                  <a:headEnd/>
                  <a:tailEnd/>
                </a:ln>
                <a:solidFill>
                  <a:srgbClr val="FF0000"/>
                </a:solidFill>
                <a:latin typeface="Arial Black" panose="020B0604020202020204" pitchFamily="34" charset="0"/>
                <a:cs typeface="Arial Black" panose="020B0604020202020204" pitchFamily="34" charset="0"/>
              </a:rPr>
              <a:t>Docentenhandleiding</a:t>
            </a:r>
          </a:p>
        </p:txBody>
      </p:sp>
      <p:sp>
        <p:nvSpPr>
          <p:cNvPr id="61448" name="Text Box 8">
            <a:extLst>
              <a:ext uri="{FF2B5EF4-FFF2-40B4-BE49-F238E27FC236}">
                <a16:creationId xmlns:a16="http://schemas.microsoft.com/office/drawing/2014/main" id="{E000ADA0-4DBD-7447-900D-6076A4428772}"/>
              </a:ext>
            </a:extLst>
          </p:cNvPr>
          <p:cNvSpPr txBox="1">
            <a:spLocks noChangeArrowheads="1"/>
          </p:cNvSpPr>
          <p:nvPr/>
        </p:nvSpPr>
        <p:spPr bwMode="auto">
          <a:xfrm>
            <a:off x="250825" y="6381750"/>
            <a:ext cx="5168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ltLang="nl-NL" sz="1400"/>
              <a:t>zOEFi, groep 8, blok 1, week 1, dag 5: Schatten en tempotoets </a:t>
            </a:r>
          </a:p>
        </p:txBody>
      </p:sp>
    </p:spTree>
  </p:cSld>
  <p:clrMapOvr>
    <a:masterClrMapping/>
  </p:clrMapOvr>
</p:sld>
</file>

<file path=ppt/theme/theme1.xml><?xml version="1.0" encoding="utf-8"?>
<a:theme xmlns:a="http://schemas.openxmlformats.org/drawingml/2006/main" name="Standaardontwerp">
  <a:themeElements>
    <a:clrScheme name="Standaardontwerp 14">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FF0000"/>
      </a:hlink>
      <a:folHlink>
        <a:srgbClr val="FF0000"/>
      </a:folHlink>
    </a:clrScheme>
    <a:fontScheme name="Standaardontwer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ardontwerp 13">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FF0000"/>
        </a:hlink>
        <a:folHlink>
          <a:srgbClr val="996600"/>
        </a:folHlink>
      </a:clrScheme>
      <a:clrMap bg1="lt1" tx1="dk1" bg2="lt2" tx2="dk2" accent1="accent1" accent2="accent2" accent3="accent3" accent4="accent4" accent5="accent5" accent6="accent6" hlink="hlink" folHlink="folHlink"/>
    </a:extraClrScheme>
    <a:extraClrScheme>
      <a:clrScheme name="Standaardontwerp 14">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FF0000"/>
        </a:hlink>
        <a:folHlink>
          <a:srgbClr val="FF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858</Words>
  <Application>Microsoft Macintosh PowerPoint</Application>
  <PresentationFormat>Diavoorstelling (4:3)</PresentationFormat>
  <Paragraphs>158</Paragraphs>
  <Slides>9</Slides>
  <Notes>9</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9</vt:i4>
      </vt:variant>
    </vt:vector>
  </HeadingPairs>
  <TitlesOfParts>
    <vt:vector size="11" baseType="lpstr">
      <vt:lpstr>Arial</vt:lpstr>
      <vt:lpstr>Standaardontwerp</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Kool</dc:creator>
  <cp:lastModifiedBy>Jonker, V.H. (Vincent)</cp:lastModifiedBy>
  <cp:revision>155</cp:revision>
  <dcterms:created xsi:type="dcterms:W3CDTF">2009-01-31T19:36:32Z</dcterms:created>
  <dcterms:modified xsi:type="dcterms:W3CDTF">2020-05-24T08:48:02Z</dcterms:modified>
</cp:coreProperties>
</file>