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63" r:id="rId6"/>
    <p:sldId id="261" r:id="rId7"/>
    <p:sldId id="262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1840" y="-9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4D9-F896-4DF3-8F41-020DD037C3AD}" type="datetimeFigureOut">
              <a:rPr lang="nl-NL" smtClean="0"/>
              <a:t>18-12-15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0471-7320-4C86-9D51-79BE225D8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95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4D9-F896-4DF3-8F41-020DD037C3AD}" type="datetimeFigureOut">
              <a:rPr lang="nl-NL" smtClean="0"/>
              <a:t>18-12-15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0471-7320-4C86-9D51-79BE225D8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24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4D9-F896-4DF3-8F41-020DD037C3AD}" type="datetimeFigureOut">
              <a:rPr lang="nl-NL" smtClean="0"/>
              <a:t>18-12-15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0471-7320-4C86-9D51-79BE225D8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80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4D9-F896-4DF3-8F41-020DD037C3AD}" type="datetimeFigureOut">
              <a:rPr lang="nl-NL" smtClean="0"/>
              <a:t>18-12-15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0471-7320-4C86-9D51-79BE225D8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39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4D9-F896-4DF3-8F41-020DD037C3AD}" type="datetimeFigureOut">
              <a:rPr lang="nl-NL" smtClean="0"/>
              <a:t>18-12-15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0471-7320-4C86-9D51-79BE225D8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09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4D9-F896-4DF3-8F41-020DD037C3AD}" type="datetimeFigureOut">
              <a:rPr lang="nl-NL" smtClean="0"/>
              <a:t>18-12-15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0471-7320-4C86-9D51-79BE225D8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22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4D9-F896-4DF3-8F41-020DD037C3AD}" type="datetimeFigureOut">
              <a:rPr lang="nl-NL" smtClean="0"/>
              <a:t>18-12-15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0471-7320-4C86-9D51-79BE225D8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10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4D9-F896-4DF3-8F41-020DD037C3AD}" type="datetimeFigureOut">
              <a:rPr lang="nl-NL" smtClean="0"/>
              <a:t>18-12-15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0471-7320-4C86-9D51-79BE225D8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61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4D9-F896-4DF3-8F41-020DD037C3AD}" type="datetimeFigureOut">
              <a:rPr lang="nl-NL" smtClean="0"/>
              <a:t>18-12-15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0471-7320-4C86-9D51-79BE225D8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71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4D9-F896-4DF3-8F41-020DD037C3AD}" type="datetimeFigureOut">
              <a:rPr lang="nl-NL" smtClean="0"/>
              <a:t>18-12-15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0471-7320-4C86-9D51-79BE225D8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02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4D9-F896-4DF3-8F41-020DD037C3AD}" type="datetimeFigureOut">
              <a:rPr lang="nl-NL" smtClean="0"/>
              <a:t>18-12-15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0471-7320-4C86-9D51-79BE225D8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79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E64D9-F896-4DF3-8F41-020DD037C3AD}" type="datetimeFigureOut">
              <a:rPr lang="nl-NL" smtClean="0"/>
              <a:t>18-12-15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0471-7320-4C86-9D51-79BE225D82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8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06612"/>
          </a:xfrm>
        </p:spPr>
        <p:txBody>
          <a:bodyPr/>
          <a:lstStyle/>
          <a:p>
            <a:r>
              <a:rPr lang="nl-NL" smtClean="0"/>
              <a:t>Grote Rekendag 2016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smtClean="0">
                <a:solidFill>
                  <a:schemeClr val="bg1">
                    <a:lumMod val="50000"/>
                  </a:schemeClr>
                </a:solidFill>
              </a:rPr>
              <a:t>Kraak de code</a:t>
            </a:r>
            <a:endParaRPr 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3200" smtClean="0">
                <a:solidFill>
                  <a:schemeClr val="bg1">
                    <a:lumMod val="50000"/>
                  </a:schemeClr>
                </a:solidFill>
              </a:rPr>
              <a:t>Groep 3 en 4</a:t>
            </a:r>
            <a:endParaRPr lang="nl-NL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26" y="6358789"/>
            <a:ext cx="11565450" cy="2844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346075"/>
            <a:ext cx="11542280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29" y="1081807"/>
            <a:ext cx="7799294" cy="487455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6" y="6358789"/>
            <a:ext cx="11565450" cy="2844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" y="346075"/>
            <a:ext cx="11542280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0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01" y="932270"/>
            <a:ext cx="10054036" cy="477566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6" y="6358789"/>
            <a:ext cx="11565450" cy="2844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" y="346075"/>
            <a:ext cx="11542280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4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173133" cy="2387600"/>
          </a:xfrm>
        </p:spPr>
        <p:txBody>
          <a:bodyPr/>
          <a:lstStyle/>
          <a:p>
            <a:pPr algn="l"/>
            <a:r>
              <a:rPr lang="nl-NL" dirty="0" smtClean="0"/>
              <a:t>Codetaal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182533" cy="1655762"/>
          </a:xfrm>
        </p:spPr>
        <p:txBody>
          <a:bodyPr/>
          <a:lstStyle/>
          <a:p>
            <a:pPr algn="l"/>
            <a:r>
              <a:rPr lang="nl-NL" dirty="0" smtClean="0"/>
              <a:t>Wat betekenen de codes?</a:t>
            </a:r>
          </a:p>
          <a:p>
            <a:pPr algn="l"/>
            <a:r>
              <a:rPr lang="nl-NL" dirty="0" smtClean="0"/>
              <a:t>Waar kun je ze vinden?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25976"/>
          <a:stretch/>
        </p:blipFill>
        <p:spPr>
          <a:xfrm>
            <a:off x="6201422" y="444500"/>
            <a:ext cx="5880512" cy="61214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6" y="6358789"/>
            <a:ext cx="11565450" cy="2844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" y="346075"/>
            <a:ext cx="11542280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0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494" y="777875"/>
            <a:ext cx="4376506" cy="53975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6" y="6358789"/>
            <a:ext cx="11565450" cy="2844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" y="346075"/>
            <a:ext cx="11542280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4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50" y="777876"/>
            <a:ext cx="7810898" cy="530657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6" y="6358789"/>
            <a:ext cx="11565450" cy="2844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" y="346075"/>
            <a:ext cx="11542280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412" y="542636"/>
            <a:ext cx="6798579" cy="588673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6" y="6358789"/>
            <a:ext cx="11565450" cy="2844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" y="346075"/>
            <a:ext cx="11542280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26315"/>
            <a:ext cx="8866910" cy="526493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6" y="6358789"/>
            <a:ext cx="11565450" cy="2844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" y="346075"/>
            <a:ext cx="11542280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2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44" y="242454"/>
            <a:ext cx="6738055" cy="661554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6" y="6358789"/>
            <a:ext cx="11565450" cy="2844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" y="346075"/>
            <a:ext cx="11542280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8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78" y="692727"/>
            <a:ext cx="6770855" cy="557789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6" y="6358789"/>
            <a:ext cx="11565450" cy="2844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" y="346075"/>
            <a:ext cx="11542280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3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77" y="1600538"/>
            <a:ext cx="6292133" cy="4572284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 rot="675518">
            <a:off x="1741793" y="1503600"/>
            <a:ext cx="6031389" cy="3316530"/>
            <a:chOff x="4555067" y="2311400"/>
            <a:chExt cx="4360333" cy="2446867"/>
          </a:xfrm>
        </p:grpSpPr>
        <p:sp>
          <p:nvSpPr>
            <p:cNvPr id="3" name="Tekstvak 2"/>
            <p:cNvSpPr txBox="1"/>
            <p:nvPr/>
          </p:nvSpPr>
          <p:spPr>
            <a:xfrm>
              <a:off x="4555067" y="2311400"/>
              <a:ext cx="4360333" cy="24468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endParaRPr lang="nl-NL" dirty="0"/>
            </a:p>
          </p:txBody>
        </p:sp>
        <p:sp>
          <p:nvSpPr>
            <p:cNvPr id="2" name="Rechthoek 1"/>
            <p:cNvSpPr/>
            <p:nvPr/>
          </p:nvSpPr>
          <p:spPr>
            <a:xfrm>
              <a:off x="6010481" y="3349928"/>
              <a:ext cx="2842412" cy="12314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3200" dirty="0" err="1" smtClean="0">
                  <a:effectLst/>
                </a:rPr>
                <a:t>Museon</a:t>
              </a:r>
              <a:r>
                <a:rPr lang="nl-NL" sz="3200" dirty="0" smtClean="0">
                  <a:effectLst/>
                </a:rPr>
                <a:t> </a:t>
              </a:r>
            </a:p>
            <a:p>
              <a:r>
                <a:rPr lang="nl-NL" sz="3200" dirty="0" err="1" smtClean="0">
                  <a:effectLst/>
                </a:rPr>
                <a:t>Stadhouderslaan</a:t>
              </a:r>
              <a:r>
                <a:rPr lang="nl-NL" sz="3200" dirty="0" smtClean="0">
                  <a:effectLst/>
                </a:rPr>
                <a:t> 37 </a:t>
              </a:r>
            </a:p>
            <a:p>
              <a:r>
                <a:rPr lang="nl-NL" sz="4000" b="1" dirty="0" smtClean="0">
                  <a:solidFill>
                    <a:srgbClr val="C00000"/>
                  </a:solidFill>
                  <a:effectLst/>
                </a:rPr>
                <a:t>2517 HV </a:t>
              </a:r>
              <a:r>
                <a:rPr lang="nl-NL" sz="3200" dirty="0" smtClean="0">
                  <a:effectLst/>
                </a:rPr>
                <a:t>Den Haag</a:t>
              </a:r>
              <a:endParaRPr lang="nl-NL" sz="3200" dirty="0"/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766" y="2446865"/>
              <a:ext cx="559964" cy="783167"/>
            </a:xfrm>
            <a:prstGeom prst="rect">
              <a:avLst/>
            </a:prstGeom>
          </p:spPr>
        </p:pic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26" y="6358789"/>
            <a:ext cx="11565450" cy="28441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75" y="346075"/>
            <a:ext cx="11542280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54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29</Words>
  <Application>Microsoft Macintosh PowerPoint</Application>
  <PresentationFormat>Aangepast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Grote Rekendag 2016</vt:lpstr>
      <vt:lpstr>Codetaal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Codetaal</dc:title>
  <dc:creator>Greetje van Dijk</dc:creator>
  <cp:lastModifiedBy>Ton de vries</cp:lastModifiedBy>
  <cp:revision>16</cp:revision>
  <dcterms:created xsi:type="dcterms:W3CDTF">2015-06-29T22:00:16Z</dcterms:created>
  <dcterms:modified xsi:type="dcterms:W3CDTF">2015-12-18T13:24:07Z</dcterms:modified>
</cp:coreProperties>
</file>