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2" r:id="rId2"/>
    <p:sldId id="271" r:id="rId3"/>
    <p:sldId id="270" r:id="rId4"/>
    <p:sldId id="261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 Wichgers" initials="AW" lastIdx="2" clrIdx="0">
    <p:extLst>
      <p:ext uri="{19B8F6BF-5375-455C-9EA6-DF929625EA0E}">
        <p15:presenceInfo xmlns:p15="http://schemas.microsoft.com/office/powerpoint/2012/main" userId="Anne Wichger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60" autoAdjust="0"/>
    <p:restoredTop sz="90256" autoAdjust="0"/>
  </p:normalViewPr>
  <p:slideViewPr>
    <p:cSldViewPr snapToGrid="0">
      <p:cViewPr>
        <p:scale>
          <a:sx n="105" d="100"/>
          <a:sy n="105" d="100"/>
        </p:scale>
        <p:origin x="3040" y="2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9FE40-C6DC-4987-91C7-BD753F6ADB57}" type="datetimeFigureOut">
              <a:rPr lang="en-GB" smtClean="0"/>
              <a:t>28/12/2021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20123-100B-4AAF-8E27-32D7BA4935F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834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C20123-100B-4AAF-8E27-32D7BA4935F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46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C20123-100B-4AAF-8E27-32D7BA4935F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103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C20123-100B-4AAF-8E27-32D7BA4935F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594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824AFB-3F6B-41AB-97E5-5C1708250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DA93A6C-CC2D-40C1-9BBF-8A5EDE445D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C08398-5D0F-4B31-A3A8-A6F233D1F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87C6E-8D9F-45B3-A84F-8CC19EC4B4B5}" type="datetimeFigureOut">
              <a:rPr lang="en-GB" smtClean="0"/>
              <a:t>28/12/2021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E8F1867-BA0B-4F39-80A9-7D5DA3FB8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9DC85E-4408-41E3-9DEC-6D03D251F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EE20-2E3F-4628-BAE4-F48052665EE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62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9C9170-4AEC-4C0C-9901-EF9541920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BE78818-AA09-4BF0-8A08-8AECFD5DB0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D98952B-B40F-4943-85B7-3FA2D71B4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87C6E-8D9F-45B3-A84F-8CC19EC4B4B5}" type="datetimeFigureOut">
              <a:rPr lang="en-GB" smtClean="0"/>
              <a:t>28/12/2021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BE0E71-8B2E-4D6E-8482-098F4449E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A5CDE7C-07CA-415C-8735-9711033A5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EE20-2E3F-4628-BAE4-F48052665EE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779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44D99FA-68BE-4B96-BABE-2E18D819C3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410EB77-882E-4BC5-9505-E6562E3A7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CB024ED-A804-4E33-859B-6E6886148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87C6E-8D9F-45B3-A84F-8CC19EC4B4B5}" type="datetimeFigureOut">
              <a:rPr lang="en-GB" smtClean="0"/>
              <a:t>28/12/2021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8EE034C-8035-45C2-9B0A-32055EBFC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D6C3F59-F41C-4768-8E61-076AB6E43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EE20-2E3F-4628-BAE4-F48052665EE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784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05B2EB-6853-408D-8765-2A52522BA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084479-B104-4E87-94B9-075E8DC79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FA375BD-B488-43B7-B04F-69478852C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87C6E-8D9F-45B3-A84F-8CC19EC4B4B5}" type="datetimeFigureOut">
              <a:rPr lang="en-GB" smtClean="0"/>
              <a:t>28/12/2021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88B7CF-BD2E-45DF-A799-D98B3677B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F75A87-99C7-4BC5-B16E-4350B16B5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EE20-2E3F-4628-BAE4-F48052665EE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543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6248D0-C633-4390-BFB9-38365F4B9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9E6F2A7-ABA7-4FD5-8198-DA345B25E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173C708-E9BB-465B-BB4A-624146809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87C6E-8D9F-45B3-A84F-8CC19EC4B4B5}" type="datetimeFigureOut">
              <a:rPr lang="en-GB" smtClean="0"/>
              <a:t>28/12/2021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E40BF16-6C77-409D-AFC0-D14103F74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A455843-CFC4-4037-86EC-E04F282DC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EE20-2E3F-4628-BAE4-F48052665EE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283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594551-DC2D-4B99-BB2A-914107CE6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E3F0A1-D1CA-42C0-817D-0F9C379DCB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7D43576-2071-4FCA-872A-35527203E7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2399829-F3CF-4BC7-93AF-A27DC67BC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87C6E-8D9F-45B3-A84F-8CC19EC4B4B5}" type="datetimeFigureOut">
              <a:rPr lang="en-GB" smtClean="0"/>
              <a:t>28/12/2021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C30995A-2C5C-48A3-8B74-02370F1DA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FDDAEB9-6EA7-4C8F-A659-6A795D9D4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EE20-2E3F-4628-BAE4-F48052665EE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548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1171AA-743A-4B1E-AEC7-CDFE12EB6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202040B-4D27-4DB8-80C5-741CF281E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4DFA162-610E-4ED8-AEEC-66D6F8899C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81CF808-EB52-4D09-A634-04F85AE787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53B5658-01CB-41DC-8BB3-C5AE0301EA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A8A3D4E-AB56-457B-846B-5A9514058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87C6E-8D9F-45B3-A84F-8CC19EC4B4B5}" type="datetimeFigureOut">
              <a:rPr lang="en-GB" smtClean="0"/>
              <a:t>28/12/2021</a:t>
            </a:fld>
            <a:endParaRPr lang="en-GB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69F5FE4-910E-424F-8ED4-F4A75C4AF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CC95672-C8AD-4255-9BA3-28B1A6981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EE20-2E3F-4628-BAE4-F48052665EE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567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1DF3FA-725A-4DAC-9FED-7A6B6A625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FFF741D-C3A2-4434-AB6E-AAB0041C5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87C6E-8D9F-45B3-A84F-8CC19EC4B4B5}" type="datetimeFigureOut">
              <a:rPr lang="en-GB" smtClean="0"/>
              <a:t>28/12/2021</a:t>
            </a:fld>
            <a:endParaRPr lang="en-GB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DEDD24B-B553-4771-AB8D-9C5D6AD2E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CD81C3D-961F-4D49-8F65-08CF3C0BF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EE20-2E3F-4628-BAE4-F48052665EE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42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9FECB9F-C0A0-4F34-9BF6-EE0806863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87C6E-8D9F-45B3-A84F-8CC19EC4B4B5}" type="datetimeFigureOut">
              <a:rPr lang="en-GB" smtClean="0"/>
              <a:t>28/12/2021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DE02045-07E6-4E5F-8B00-8EB4FEE50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9471023-6A3F-4AC4-89F3-725136881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EE20-2E3F-4628-BAE4-F48052665EE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281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D691C0-7B2D-4A1B-9257-4D0DED0B0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7E2958-3474-4D03-B6DF-53F75C3BC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8ED412C-1FC3-4BB8-AB3F-70E28757F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807BF47-A0E1-4B58-B366-2999BDC9D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87C6E-8D9F-45B3-A84F-8CC19EC4B4B5}" type="datetimeFigureOut">
              <a:rPr lang="en-GB" smtClean="0"/>
              <a:t>28/12/2021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AFB05F8-2E07-48C4-8C47-7D07E44A8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3D2039E-F414-4816-B3FA-CE6D56B0B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EE20-2E3F-4628-BAE4-F48052665EE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250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E97B07-B822-49B4-8386-FEF7F47C4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4D32CCF-94F2-4FD4-B322-5E5563E5E1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8D8ED13-75A6-4B64-AC62-FFB9154793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B30D877-0A0D-4249-B213-35F83B6F8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87C6E-8D9F-45B3-A84F-8CC19EC4B4B5}" type="datetimeFigureOut">
              <a:rPr lang="en-GB" smtClean="0"/>
              <a:t>28/12/2021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CFC589A-9440-4117-B41C-AE25C63C8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FC33EF8-422E-4927-9824-A70EE298D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EE20-2E3F-4628-BAE4-F48052665EE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194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40CA254-37DC-473E-976B-FE4A3A0EC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62A2216-CFA2-4EDE-BC84-EED42211B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FB2F09C-DD1F-4361-B45B-FB3DD9A36A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87C6E-8D9F-45B3-A84F-8CC19EC4B4B5}" type="datetimeFigureOut">
              <a:rPr lang="en-GB" smtClean="0"/>
              <a:t>28/12/2021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E471C1-316C-47F4-A515-EB9C33A7FF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2E735C-75B6-4585-965B-B9A676EC95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3EE20-2E3F-4628-BAE4-F48052665EE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80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/Volumes/Werkschijf/Werkmap/Malmberg/2021/211101_BL%20GRD%202022/powerpoints/JPG/GRD2022_ppt%20omslag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CE5CAA9E-5DC3-454D-AA16-D6043D914678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5F515677-1BE4-6A48-B631-EE9AF8A919E5}"/>
              </a:ext>
            </a:extLst>
          </p:cNvPr>
          <p:cNvSpPr txBox="1"/>
          <p:nvPr/>
        </p:nvSpPr>
        <p:spPr>
          <a:xfrm>
            <a:off x="2911156" y="5526074"/>
            <a:ext cx="6369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3600" b="1" dirty="0">
                <a:solidFill>
                  <a:schemeClr val="accent5"/>
                </a:solidFill>
              </a:rPr>
              <a:t>Groep 1 en 2 – Architect gezocht</a:t>
            </a:r>
          </a:p>
        </p:txBody>
      </p:sp>
    </p:spTree>
    <p:extLst>
      <p:ext uri="{BB962C8B-B14F-4D97-AF65-F5344CB8AC3E}">
        <p14:creationId xmlns:p14="http://schemas.microsoft.com/office/powerpoint/2010/main" val="2342271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A81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0E92CA1-47C7-438A-A99D-28E05EFF5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195" y="930680"/>
            <a:ext cx="7595461" cy="5441297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9A53567-5588-9B45-9FC1-0EE2B2F441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63" y="599436"/>
            <a:ext cx="10949447" cy="33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494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A81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 descr="Afbeelding met tekst, meisje, familie&#10;&#10;Automatisch gegenereerde beschrijving">
            <a:extLst>
              <a:ext uri="{FF2B5EF4-FFF2-40B4-BE49-F238E27FC236}">
                <a16:creationId xmlns:a16="http://schemas.microsoft.com/office/drawing/2014/main" id="{92099027-75E2-4890-8376-D661D9B110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549" y="1050056"/>
            <a:ext cx="7446642" cy="524981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7BB569A-B912-E540-8086-F455D2B2FC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63" y="599436"/>
            <a:ext cx="10949447" cy="33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189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A81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1831659-20ED-4D0F-93A8-541B35B9DF0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545" y="928725"/>
            <a:ext cx="4981284" cy="521600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1D1D8A6-8545-C14A-ACCB-C535DF9495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63" y="599436"/>
            <a:ext cx="10949447" cy="33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883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A81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tekst, paraplu, accessoire, vectorafbeeldingen&#10;&#10;Automatisch gegenereerde beschrijving">
            <a:extLst>
              <a:ext uri="{FF2B5EF4-FFF2-40B4-BE49-F238E27FC236}">
                <a16:creationId xmlns:a16="http://schemas.microsoft.com/office/drawing/2014/main" id="{72DD53B4-D190-4A06-9529-357B1317208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332" y="1050056"/>
            <a:ext cx="6042007" cy="510849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938187D-6C0E-1B4B-A7D6-54DCC6F536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63" y="599436"/>
            <a:ext cx="10949447" cy="33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486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76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DC152ED-6ECA-4938-ABAE-1F218DC57ED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732" y="1050055"/>
            <a:ext cx="2750083" cy="516447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879BDEB-3A89-46E1-92DF-C2BFD815E4B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788" y="3140149"/>
            <a:ext cx="3780072" cy="307438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015796D-9AED-CA4B-B3CB-0C62E80999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63" y="599436"/>
            <a:ext cx="10949447" cy="33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962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A81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59AB450-31F0-4395-B733-97ED544E0E1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173" y="810229"/>
            <a:ext cx="6448297" cy="561862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07212A8-B6FE-C04A-8CC8-875637E09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63" y="599436"/>
            <a:ext cx="10949447" cy="33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804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A81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vectorafbeeldingen&#10;&#10;Automatisch gegenereerde beschrijving">
            <a:extLst>
              <a:ext uri="{FF2B5EF4-FFF2-40B4-BE49-F238E27FC236}">
                <a16:creationId xmlns:a16="http://schemas.microsoft.com/office/drawing/2014/main" id="{5FA2D0F6-9286-4E0E-8FB0-4E72FDCA968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3" t="13111" r="11532" b="10895"/>
          <a:stretch/>
        </p:blipFill>
        <p:spPr>
          <a:xfrm>
            <a:off x="3175819" y="724484"/>
            <a:ext cx="5840362" cy="558472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942A9A1-EBA5-B547-88BA-C0AE90CB6E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63" y="599436"/>
            <a:ext cx="10949447" cy="33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0278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11</Words>
  <Application>Microsoft Macintosh PowerPoint</Application>
  <PresentationFormat>Breedbeeld</PresentationFormat>
  <Paragraphs>5</Paragraphs>
  <Slides>8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Haeften, N.I. van (Nicolien)</dc:creator>
  <cp:lastModifiedBy>TJ DV</cp:lastModifiedBy>
  <cp:revision>16</cp:revision>
  <cp:lastPrinted>2021-12-28T14:50:18Z</cp:lastPrinted>
  <dcterms:created xsi:type="dcterms:W3CDTF">2021-06-24T15:39:14Z</dcterms:created>
  <dcterms:modified xsi:type="dcterms:W3CDTF">2021-12-28T15:17:54Z</dcterms:modified>
</cp:coreProperties>
</file>