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73" r:id="rId2"/>
    <p:sldId id="262" r:id="rId3"/>
    <p:sldId id="263" r:id="rId4"/>
    <p:sldId id="261" r:id="rId5"/>
    <p:sldId id="259" r:id="rId6"/>
    <p:sldId id="257" r:id="rId7"/>
    <p:sldId id="260" r:id="rId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Wichgers" initials="AW" lastIdx="1" clrIdx="0">
    <p:extLst>
      <p:ext uri="{19B8F6BF-5375-455C-9EA6-DF929625EA0E}">
        <p15:presenceInfo xmlns:p15="http://schemas.microsoft.com/office/powerpoint/2012/main" userId="Anne Wichg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D5EFD-D1BE-44BD-9F2E-9480FA69733C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43D53-38AF-4A49-82C4-F6E767EE6B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04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48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71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95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619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743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866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991" algn="l" defTabSz="91424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20123-100B-4AAF-8E27-32D7BA4935F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4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43D53-38AF-4A49-82C4-F6E767EE6B0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66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43D53-38AF-4A49-82C4-F6E767EE6B0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91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 err="1"/>
              <a:t>Canary</a:t>
            </a:r>
            <a:r>
              <a:rPr lang="nl-NL" dirty="0"/>
              <a:t> Werf, Londen</a:t>
            </a:r>
          </a:p>
          <a:p>
            <a:r>
              <a:rPr lang="nl-NL" dirty="0"/>
              <a:t>Petra, Jordanië</a:t>
            </a:r>
          </a:p>
          <a:p>
            <a:r>
              <a:rPr lang="nl-NL" dirty="0"/>
              <a:t>Eifeltoren, Parijs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43D53-38AF-4A49-82C4-F6E767EE6B0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2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36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91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81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33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64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64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72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49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3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4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17A8-CE57-49CE-B222-E5C7BCBADA39}" type="datetimeFigureOut">
              <a:rPr lang="nl-NL" smtClean="0"/>
              <a:t>31-01-2022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2BBD6-8B0C-4A38-A3B9-14F8F717A8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97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olumes/Werkschijf/Werkmap/Malmberg/2021/211101_BL%20GRD%202022/powerpoints/Balk%20GRD%202022.jpg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file:////Volumes/Werkschijf/Werkmap/Malmberg/2021/211101_BL%20GRD%202022/powerpoints/Balk%20GRD%202022.jpg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Werkschijf/Werkmap/Malmberg/2021/211101_BL%20GRD%202022/powerpoints/Balk%20GRD%202022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file:////Volumes/Werkschijf/Werkmap/Malmberg/2021/211101_BL%20GRD%202022/powerpoints/Balk%20GRD%202022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Werkschijf/Werkmap/Malmberg/2021/211101_BL%20GRD%202022/powerpoints/Balk%20GRD%202022.jpg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file:////Volumes/Werkschijf/Werkmap/Malmberg/2021/211101_BL%20GRD%202022/powerpoints/Balk%20GRD%202022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46BD3FD-8856-7541-8ADD-F121C764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F515677-1BE4-6A48-B631-EE9AF8A919E5}"/>
              </a:ext>
            </a:extLst>
          </p:cNvPr>
          <p:cNvSpPr txBox="1"/>
          <p:nvPr/>
        </p:nvSpPr>
        <p:spPr>
          <a:xfrm>
            <a:off x="2632422" y="5180383"/>
            <a:ext cx="479355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925" b="1" dirty="0">
                <a:solidFill>
                  <a:schemeClr val="accent5"/>
                </a:solidFill>
              </a:rPr>
              <a:t>Groep 3 en 4 – De architecten</a:t>
            </a:r>
          </a:p>
          <a:p>
            <a:pPr algn="ctr"/>
            <a:r>
              <a:rPr lang="nl-NL" sz="2925" b="1" dirty="0">
                <a:solidFill>
                  <a:srgbClr val="00B050"/>
                </a:solidFill>
              </a:rPr>
              <a:t>Bijzondere gebouwen</a:t>
            </a:r>
          </a:p>
        </p:txBody>
      </p:sp>
    </p:spTree>
    <p:extLst>
      <p:ext uri="{BB962C8B-B14F-4D97-AF65-F5344CB8AC3E}">
        <p14:creationId xmlns:p14="http://schemas.microsoft.com/office/powerpoint/2010/main" val="115080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oked House (Sopot) - 2021 Alles wat u moet weten VOORDAT je gaat -  Tripadvisor">
            <a:extLst>
              <a:ext uri="{FF2B5EF4-FFF2-40B4-BE49-F238E27FC236}">
                <a16:creationId xmlns:a16="http://schemas.microsoft.com/office/drawing/2014/main" id="{B2A13E73-32C2-7544-83FA-6DA8B11D5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470" b="-1"/>
          <a:stretch/>
        </p:blipFill>
        <p:spPr bwMode="auto">
          <a:xfrm>
            <a:off x="-199880" y="0"/>
            <a:ext cx="10105880" cy="69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BE86D73-434B-AB4F-97EF-D77448579CE8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" y="229744"/>
            <a:ext cx="9409720" cy="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3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50083CB-2AA2-E64C-AD7B-64CF1F897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" b="4"/>
          <a:stretch/>
        </p:blipFill>
        <p:spPr>
          <a:xfrm>
            <a:off x="0" y="0"/>
            <a:ext cx="9906000" cy="684516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D02470-D44C-D146-8AC1-B6BB2409F8AD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" y="229744"/>
            <a:ext cx="9409720" cy="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F68BD-C782-624C-B7B7-53ABF621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Extra gebouwen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BC3E82-7BF1-8942-BD9E-0A6951A0D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optioneel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F7621D-0388-064D-A1F3-FCA44E5F73C5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" y="229744"/>
            <a:ext cx="9409720" cy="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8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, gebouw, appartementengebouw, zanderig&#10;&#10;Automatisch gegenereerde beschrijving">
            <a:extLst>
              <a:ext uri="{FF2B5EF4-FFF2-40B4-BE49-F238E27FC236}">
                <a16:creationId xmlns:a16="http://schemas.microsoft.com/office/drawing/2014/main" id="{72E1E5E7-754C-42D0-A957-AA7658258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6" b="2195"/>
          <a:stretch/>
        </p:blipFill>
        <p:spPr>
          <a:xfrm>
            <a:off x="1" y="-19719"/>
            <a:ext cx="4871906" cy="3366543"/>
          </a:xfrm>
          <a:prstGeom prst="rect">
            <a:avLst/>
          </a:prstGeom>
        </p:spPr>
      </p:pic>
      <p:pic>
        <p:nvPicPr>
          <p:cNvPr id="7" name="Afbeelding 6" descr="Afbeelding met lucht, buiten, gebouw, gebedshuis&#10;&#10;Automatisch gegenereerde beschrijving">
            <a:extLst>
              <a:ext uri="{FF2B5EF4-FFF2-40B4-BE49-F238E27FC236}">
                <a16:creationId xmlns:a16="http://schemas.microsoft.com/office/drawing/2014/main" id="{FAC7EE72-D918-47B3-80F7-1F983F20A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r="3025" b="3"/>
          <a:stretch/>
        </p:blipFill>
        <p:spPr>
          <a:xfrm>
            <a:off x="5024927" y="-19719"/>
            <a:ext cx="4871906" cy="3366543"/>
          </a:xfrm>
          <a:prstGeom prst="rect">
            <a:avLst/>
          </a:prstGeom>
        </p:spPr>
      </p:pic>
      <p:pic>
        <p:nvPicPr>
          <p:cNvPr id="5" name="Tijdelijke aanduiding voor inhoud 4" descr="Afbeelding met boom, buiten, gebouw, groen&#10;&#10;Automatisch gegenereerde beschrijving">
            <a:extLst>
              <a:ext uri="{FF2B5EF4-FFF2-40B4-BE49-F238E27FC236}">
                <a16:creationId xmlns:a16="http://schemas.microsoft.com/office/drawing/2014/main" id="{582F375D-A353-4239-BA1A-9F4C494C9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" b="-5"/>
          <a:stretch/>
        </p:blipFill>
        <p:spPr>
          <a:xfrm>
            <a:off x="-22489" y="3518539"/>
            <a:ext cx="4894396" cy="3366543"/>
          </a:xfrm>
          <a:prstGeom prst="rect">
            <a:avLst/>
          </a:prstGeom>
        </p:spPr>
      </p:pic>
      <p:pic>
        <p:nvPicPr>
          <p:cNvPr id="8" name="Afbeelding 7" descr="Afbeelding met buiten, mensen, verschillende, dag&#10;&#10;Automatisch gegenereerde beschrijving">
            <a:extLst>
              <a:ext uri="{FF2B5EF4-FFF2-40B4-BE49-F238E27FC236}">
                <a16:creationId xmlns:a16="http://schemas.microsoft.com/office/drawing/2014/main" id="{14F223CC-5CF7-41A6-B22D-40D25D7D2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" b="-5"/>
          <a:stretch/>
        </p:blipFill>
        <p:spPr>
          <a:xfrm>
            <a:off x="5024927" y="3518539"/>
            <a:ext cx="4881073" cy="33573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AD58D4D-30A0-6145-AE0D-517E54A9645F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" y="229744"/>
            <a:ext cx="9409720" cy="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5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ABEF76C2-0482-472C-AA90-D8FB77987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3" r="1" b="19643"/>
          <a:stretch/>
        </p:blipFill>
        <p:spPr>
          <a:xfrm>
            <a:off x="1" y="-19719"/>
            <a:ext cx="4871906" cy="3366543"/>
          </a:xfrm>
          <a:prstGeom prst="rect">
            <a:avLst/>
          </a:prstGeom>
        </p:spPr>
      </p:pic>
      <p:pic>
        <p:nvPicPr>
          <p:cNvPr id="10" name="Afbeelding 9" descr="Afbeelding met gebouw, lucht, buiten, overheidsgebouw&#10;&#10;Automatisch gegenereerde beschrijving">
            <a:extLst>
              <a:ext uri="{FF2B5EF4-FFF2-40B4-BE49-F238E27FC236}">
                <a16:creationId xmlns:a16="http://schemas.microsoft.com/office/drawing/2014/main" id="{7BE7E27B-5362-491A-950A-7B08350F03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" b="3"/>
          <a:stretch/>
        </p:blipFill>
        <p:spPr>
          <a:xfrm>
            <a:off x="5024927" y="-25197"/>
            <a:ext cx="4879834" cy="3372021"/>
          </a:xfrm>
          <a:prstGeom prst="rect">
            <a:avLst/>
          </a:prstGeom>
        </p:spPr>
      </p:pic>
      <p:pic>
        <p:nvPicPr>
          <p:cNvPr id="8" name="Afbeelding 7" descr="Afbeelding met buiten, gebouw, steen, baksteen&#10;&#10;Automatisch gegenereerde beschrijving">
            <a:extLst>
              <a:ext uri="{FF2B5EF4-FFF2-40B4-BE49-F238E27FC236}">
                <a16:creationId xmlns:a16="http://schemas.microsoft.com/office/drawing/2014/main" id="{812498A8-ED08-43D3-B35E-0FEEC21BB8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r="105" b="-3"/>
          <a:stretch/>
        </p:blipFill>
        <p:spPr>
          <a:xfrm>
            <a:off x="0" y="3518539"/>
            <a:ext cx="4871906" cy="3351074"/>
          </a:xfrm>
          <a:prstGeom prst="rect">
            <a:avLst/>
          </a:prstGeom>
        </p:spPr>
      </p:pic>
      <p:pic>
        <p:nvPicPr>
          <p:cNvPr id="5" name="Afbeelding 4" descr="Afbeelding met lucht, buiten, wolken, toren&#10;&#10;Automatisch gegenereerde beschrijving">
            <a:extLst>
              <a:ext uri="{FF2B5EF4-FFF2-40B4-BE49-F238E27FC236}">
                <a16:creationId xmlns:a16="http://schemas.microsoft.com/office/drawing/2014/main" id="{96F05654-D27C-4C99-A573-A24305C36C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" b="-5"/>
          <a:stretch/>
        </p:blipFill>
        <p:spPr>
          <a:xfrm>
            <a:off x="5024927" y="3518539"/>
            <a:ext cx="4871906" cy="33510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4CB167E-83C2-6843-89C9-C88044416431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" y="229744"/>
            <a:ext cx="9409720" cy="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Afbeelding 14" descr="Afbeelding met licht, toren, kleurrijk&#10;&#10;Automatisch gegenereerde beschrijving">
            <a:extLst>
              <a:ext uri="{FF2B5EF4-FFF2-40B4-BE49-F238E27FC236}">
                <a16:creationId xmlns:a16="http://schemas.microsoft.com/office/drawing/2014/main" id="{115F5569-41AC-44F8-9EB6-44D9F316E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868"/>
          <a:stretch/>
        </p:blipFill>
        <p:spPr>
          <a:xfrm>
            <a:off x="1" y="-19719"/>
            <a:ext cx="4871906" cy="3366543"/>
          </a:xfrm>
          <a:prstGeom prst="rect">
            <a:avLst/>
          </a:prstGeom>
        </p:spPr>
      </p:pic>
      <p:pic>
        <p:nvPicPr>
          <p:cNvPr id="17" name="Afbeelding 16" descr="Afbeelding met gebouw&#10;&#10;Automatisch gegenereerde beschrijving">
            <a:extLst>
              <a:ext uri="{FF2B5EF4-FFF2-40B4-BE49-F238E27FC236}">
                <a16:creationId xmlns:a16="http://schemas.microsoft.com/office/drawing/2014/main" id="{52D39495-A981-409A-A53E-607FA78391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r="3" b="3"/>
          <a:stretch/>
        </p:blipFill>
        <p:spPr>
          <a:xfrm>
            <a:off x="5034096" y="3501474"/>
            <a:ext cx="4871906" cy="3366543"/>
          </a:xfrm>
          <a:prstGeom prst="rect">
            <a:avLst/>
          </a:prstGeom>
        </p:spPr>
      </p:pic>
      <p:pic>
        <p:nvPicPr>
          <p:cNvPr id="9" name="Afbeelding 8" descr="Afbeelding met tekst, lucht, buiten, grond&#10;&#10;Automatisch gegenereerde beschrijving">
            <a:extLst>
              <a:ext uri="{FF2B5EF4-FFF2-40B4-BE49-F238E27FC236}">
                <a16:creationId xmlns:a16="http://schemas.microsoft.com/office/drawing/2014/main" id="{01CE54C6-4B70-4EFD-899E-F9394AB95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3" b="29114"/>
          <a:stretch/>
        </p:blipFill>
        <p:spPr>
          <a:xfrm>
            <a:off x="0" y="3518539"/>
            <a:ext cx="4871906" cy="3351074"/>
          </a:xfrm>
          <a:prstGeom prst="rect">
            <a:avLst/>
          </a:prstGeom>
        </p:spPr>
      </p:pic>
      <p:pic>
        <p:nvPicPr>
          <p:cNvPr id="11" name="Afbeelding 10" descr="Afbeelding met buiten, gebouw, grond, oud&#10;&#10;Automatisch gegenereerde beschrijving">
            <a:extLst>
              <a:ext uri="{FF2B5EF4-FFF2-40B4-BE49-F238E27FC236}">
                <a16:creationId xmlns:a16="http://schemas.microsoft.com/office/drawing/2014/main" id="{5128E090-F674-4EC4-9655-115138F991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3" b="3"/>
          <a:stretch/>
        </p:blipFill>
        <p:spPr>
          <a:xfrm>
            <a:off x="5034095" y="0"/>
            <a:ext cx="4879834" cy="33565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76E346-B000-F04A-99EF-682454E8A49E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" y="229744"/>
            <a:ext cx="9409720" cy="2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40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</TotalTime>
  <Words>26</Words>
  <Application>Microsoft Macintosh PowerPoint</Application>
  <PresentationFormat>A4 (210 x 297 mm)</PresentationFormat>
  <Paragraphs>12</Paragraphs>
  <Slides>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Extra gebouwen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Cody Wijkhuijzen</dc:creator>
  <cp:lastModifiedBy>Jonker, V.H. (Vincent)</cp:lastModifiedBy>
  <cp:revision>22</cp:revision>
  <dcterms:created xsi:type="dcterms:W3CDTF">2021-06-09T11:28:40Z</dcterms:created>
  <dcterms:modified xsi:type="dcterms:W3CDTF">2022-01-31T10:04:39Z</dcterms:modified>
</cp:coreProperties>
</file>