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ink/ink1.xml" ContentType="application/inkml+xml"/>
  <Override PartName="/ppt/ink/ink2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303" r:id="rId2"/>
    <p:sldId id="277" r:id="rId3"/>
    <p:sldId id="287" r:id="rId4"/>
    <p:sldId id="286" r:id="rId5"/>
    <p:sldId id="288" r:id="rId6"/>
    <p:sldId id="278" r:id="rId7"/>
    <p:sldId id="285" r:id="rId8"/>
    <p:sldId id="282" r:id="rId9"/>
    <p:sldId id="283" r:id="rId10"/>
    <p:sldId id="290" r:id="rId11"/>
    <p:sldId id="284" r:id="rId1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e Wichgers" initials="AW" lastIdx="1" clrIdx="0">
    <p:extLst>
      <p:ext uri="{19B8F6BF-5375-455C-9EA6-DF929625EA0E}">
        <p15:presenceInfo xmlns:p15="http://schemas.microsoft.com/office/powerpoint/2012/main" userId="7c1d3dce163466c3" providerId="Windows Live"/>
      </p:ext>
    </p:extLst>
  </p:cmAuthor>
  <p:cmAuthor id="2" name="Anne Wichgers" initials="AW [2]" lastIdx="3" clrIdx="1">
    <p:extLst>
      <p:ext uri="{19B8F6BF-5375-455C-9EA6-DF929625EA0E}">
        <p15:presenceInfo xmlns:p15="http://schemas.microsoft.com/office/powerpoint/2012/main" userId="Anne Wichger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54"/>
    <p:restoredTop sz="94674"/>
  </p:normalViewPr>
  <p:slideViewPr>
    <p:cSldViewPr snapToGrid="0" snapToObjects="1">
      <p:cViewPr varScale="1">
        <p:scale>
          <a:sx n="115" d="100"/>
          <a:sy n="115" d="100"/>
        </p:scale>
        <p:origin x="82" y="38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e Wichgers" userId="7c1d3dce163466c3" providerId="LiveId" clId="{CC2E739A-A78C-46A9-94C3-EC83FD151A67}"/>
    <pc:docChg chg="custSel modSld">
      <pc:chgData name="Anne Wichgers" userId="7c1d3dce163466c3" providerId="LiveId" clId="{CC2E739A-A78C-46A9-94C3-EC83FD151A67}" dt="2022-01-02T10:03:00.900" v="2" actId="5900"/>
      <pc:docMkLst>
        <pc:docMk/>
      </pc:docMkLst>
      <pc:sldChg chg="addCm modCm">
        <pc:chgData name="Anne Wichgers" userId="7c1d3dce163466c3" providerId="LiveId" clId="{CC2E739A-A78C-46A9-94C3-EC83FD151A67}" dt="2022-01-02T10:03:00.900" v="2" actId="5900"/>
        <pc:sldMkLst>
          <pc:docMk/>
          <pc:sldMk cId="1150809661" sldId="303"/>
        </pc:sldMkLst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2-01-02T11:02:47.454" idx="3">
    <p:pos x="6313" y="1117"/>
    <p:text>[@vmg: beeld voor dia 9 en 10 is opgevraagd bij Universiteit.]</p:text>
    <p:extLst>
      <p:ext uri="{C676402C-5697-4E1C-873F-D02D1690AC5C}">
        <p15:threadingInfo xmlns:p15="http://schemas.microsoft.com/office/powerpoint/2012/main" timeZoneBias="-60"/>
      </p:ext>
    </p:extLst>
  </p:cm>
</p:cmLst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08T20:34:07.8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2542 24575,'24'-17'0,"-6"8"0,6-6 0,17-8 0,-18 3 0,43-24 0,-30-1 0,17 1 0,-21 1 0,-5-6 0,-2 19 0,4-20 0,3 17 0,38-36 0,-28 34 0,20-33 0,-31 43 0,12-15 0,-13 6 0,11 1 0,-21-15 0,4 25 0,12-43 0,-1 36 0,-3-6 0,6-10 0,-18 30 0,35-18 0,-39 12 0,30 11 0,-35-20 0,20 6 0,-12 7 0,12-4 0,-6 5 0,8 6 0,-8-18 0,6 18 0,-12-20 0,12 13 0,12-9 0,-13 2 0,36 0 0,-36 1 0,38 0 0,-31 7 0,13-3 0,-17 4 0,-7-8 0,22 3 0,-25-11 0,26 10 0,-24-9 0,1 13 0,5-6 0,-13 8 0,13-1 0,-6 1 0,8-1 0,0 1 0,0-8 0,14-1 0,-10-1 0,10-5 0,-29 13 0,12-6 0,-20 8 0,14-1 0,-7 1 0,-1 0 0,-7-1 0,-2 1 0,1-1 0,-6 1 0,5 0 0,0 6 0,-5-4 0,13 12 0,-6-13 0,7 6 0,-7-7 0,-2-1 0,-7 1 0,0 0 0,8 7 0,-6-6 0,5 6 0,0-8 0,-5 1 0,5 0 0,-7-1 0,0 1 0,0-1 0,0 1 0,0 0 0,0-1 0,0 1 0,0-1 0,0 1 0,0-1 0,-7-6 0,5 5 0,-5-6 0,0 7 0,5 1 0,-6 0 0,1-1 0,5 1 0,-12 7 0,12-6 0,-5 6 0,7 7 0,7 11 0,2 17 0,0-1 0,6 6 0,-13-5 0,12 7 0,-5-8 0,0-1 0,-1-8 0,-8-7 0,0-1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08T20:35:29.6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2502 24575,'6'-13'0,"1"6"0,5-9 0,0 2 0,6 1 0,-4-4 0,4 10 0,-12-5 0,5 0 0,-4 0 0,5-1 0,1 1 0,-1 0 0,-5-1 0,9 6 0,-13-9 0,13 8 0,-9-10 0,0 6 0,10-6 0,-9-1 0,9 5 0,-4-2 0,-1 3 0,-5 0 0,4-5 0,-4 6 0,5-1 0,0 1 0,1 0 0,-7 0 0,5-1 0,2-5 0,-5-1 0,8 0 0,-14-4 0,14 9 0,-13-4 0,13 6 0,-14 0 0,14-6 0,-13-1 0,13 0 0,-9 1 0,5 0 0,1 5 0,-7-5 0,11 0 0,2-14 0,-4 9 0,12-8 0,-25 14 0,15-3 0,-10 1 0,-1-4 0,11 4 0,-9-6 0,10 1 0,-11-1 0,-2 0 0,1 1 0,-5 5 0,10-5 0,-4 5 0,5-5 0,0 5 0,1 1 0,-1 5 0,-5 1 0,-2 0 0,1-6 0,1 4 0,-1-9 0,5 9 0,-9-3 0,9 4 0,-10 1 0,10 0 0,-4 5 0,0-4 0,4 4 0,-10-5 0,4 0 0,-5-1 0,6 6 0,-5-4 0,10 5 0,-4-7 0,5 1 0,1 0 0,-1-6 0,6 10 0,-10-9 0,8 11 0,-9-1 0,11-10 0,-4 15 0,9-20 0,-9 19 0,-2-19 0,-7 8 0,1-5 0,-5 1 0,10 6 0,-10 0 0,21-19 0,-13 14 0,14-14 0,-10 24 0,-6-4 0,3 10 0,-8-16 0,9 15 0,-4-15 0,-1 10 0,5-10 0,2 3 0,0-4 0,0 0 0,-2 5 0,-10-24 0,15 20 0,-7-14 0,3 19 0,-1 0 0,-4 0 0,5-1 0,-5 1 0,4 5 0,-10-4 0,5 4 0,-1 0 0,-4-3 0,5 14 0,-6-14 0,5 14 0,-3-15 0,9 10 0,-10-10 0,10 4 0,-10-5 0,10-1 0,-4 7 0,-6 0 0,4 1 0,-16 3 0,9-9 0,-9 5 0,10-7 0,-5 1 0,6 0 0,0-1 0,-5 1 0,4 0 0,-5-1 0,6 1 0,0 0 0,0 0 0,-5 5 0,3-4 0,-3 4 0,5-5 0,0-1 0,-6 6 0,5-3 0,-4 3 0,5-6 0,0 1 0,0 0 0,0-1 0,0 1 0,-6 0 0,5 0 0,-5-1 0,6 1 0,0 0 0,0-1 0,0 1 0,0 0 0,0-1 0,6 7 0,-5-5 0,5 9 0,-6-3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BF9B7F-E9AF-2A4C-937F-5E499B607D6F}" type="datetimeFigureOut">
              <a:t>2-1-2022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2B4542-35AD-2D48-85C6-2F8ED5D2F056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1590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C20123-100B-4AAF-8E27-32D7BA4935F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946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B4542-35AD-2D48-85C6-2F8ED5D2F056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699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B4542-35AD-2D48-85C6-2F8ED5D2F056}" type="slidenum"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8214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B4542-35AD-2D48-85C6-2F8ED5D2F056}" type="slidenum"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8101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4FD61F-7B0B-2145-8369-4F0163AF0D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3C34540-FC03-294E-93F4-72079036E5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7725945-414A-284A-BFD6-939195C36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73994-CB00-4E48-8198-2DEAE2958A32}" type="datetimeFigureOut">
              <a:t>2-1-2022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50F8783-DFC1-C44E-80F5-9A78A87A7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639215E-4A69-8743-B11D-D6E44963A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9649C-E127-1E4C-B65E-49A4082B90CA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0263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B70036-17F5-104E-A918-937F7579C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3D776EA-6FEC-F749-B889-77F6860C73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EF16E00-076E-5047-A708-2FD85FCCA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73994-CB00-4E48-8198-2DEAE2958A32}" type="datetimeFigureOut">
              <a:t>2-1-2022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65BE9CA-DA1C-5147-9D70-23452343E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3D45B09-B135-BE49-BD3C-76DEF29D9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9649C-E127-1E4C-B65E-49A4082B90CA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2484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10F21CBE-B0D7-DF42-9AF4-8F207615DD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0AB979F-3CCA-5744-9614-3AB28E29C4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0144D30-3D72-A14E-A236-3F791FDA4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73994-CB00-4E48-8198-2DEAE2958A32}" type="datetimeFigureOut">
              <a:t>2-1-2022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FB0A728-AC71-1040-92F1-54AF35124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93EB3B9-FD66-354D-80EB-F4D891347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9649C-E127-1E4C-B65E-49A4082B90CA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8423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88000C-B006-2746-A993-C53AD3FB9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0CDDD3-5F16-E943-AFB9-3AA1C31C29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70AFEBC-375D-8444-AF8C-78042013E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73994-CB00-4E48-8198-2DEAE2958A32}" type="datetimeFigureOut">
              <a:t>2-1-2022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F8511AE-B3B3-484D-B7C7-29BB8EA28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2ABBAC9-C594-BC4D-B80C-DF9F87EB5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9649C-E127-1E4C-B65E-49A4082B90CA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2024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B7020C-D385-4A46-A3A7-CA9A42AFA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1E3FE53-35B0-594B-87A4-15D21198F1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D71122C-2D07-2E4E-BA12-2D38605AA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73994-CB00-4E48-8198-2DEAE2958A32}" type="datetimeFigureOut">
              <a:t>2-1-2022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FAC38E1-781B-974E-B663-F1CFF29D7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D0284CD-D0E0-CE4A-AAA8-A9343946E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9649C-E127-1E4C-B65E-49A4082B90CA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0531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2A5CAA-9337-2341-B7CA-887105646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5ACDA4C-142D-E344-8636-03EDBA76F6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66595A9-A197-F44E-86C6-454AD6F46D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F5AFA5A-131C-BE4C-8FF8-1E15DDDEE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73994-CB00-4E48-8198-2DEAE2958A32}" type="datetimeFigureOut">
              <a:t>2-1-2022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A88C3B1-2511-EC4B-80B7-36C2D808A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E2BA9EF-107C-7B43-949A-1C9F706E8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9649C-E127-1E4C-B65E-49A4082B90CA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5863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4F3837-76A0-6C4B-A317-A9DC25215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DA798B5-78D1-C245-ACEE-D4174C82F1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FBB802F-CD0D-D641-85E3-B64459B0E6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04A02435-F6FB-9C41-9F7E-5F012B0D35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C0022E4A-298C-3B48-9CDC-BBF6EA3C40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093221F1-378E-984F-B830-4CF37B1BF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73994-CB00-4E48-8198-2DEAE2958A32}" type="datetimeFigureOut">
              <a:t>2-1-2022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A3410191-B885-6C45-AA41-F145EB4C3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D66BE100-7279-1E42-98BD-ED51796EA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9649C-E127-1E4C-B65E-49A4082B90CA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1732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87F402-88AA-0248-932A-70DE77D88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97DEFBB-1C3F-F740-92DC-3E9431CEF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73994-CB00-4E48-8198-2DEAE2958A32}" type="datetimeFigureOut">
              <a:t>2-1-2022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5DDB5EB-4C27-6B4B-BF73-AA2B5F317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E40DD1E-DE0C-E540-B796-A903A8BA7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9649C-E127-1E4C-B65E-49A4082B90CA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0967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7234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FC1D5A-2BF9-BD41-91BC-217D9DDB8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4C911C9-9A0A-BF44-940D-D1735B848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0A570A0-D883-C54C-BCBF-4C8BC7AA1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79AB035-4AED-DC45-ADDD-E88B54CAD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73994-CB00-4E48-8198-2DEAE2958A32}" type="datetimeFigureOut">
              <a:t>2-1-2022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C70C47F-DD76-8249-BB52-2018D94C9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30397C2-FBD9-2046-94C1-E2E722726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9649C-E127-1E4C-B65E-49A4082B90CA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2416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6E520E-9F60-3E4B-8E60-F6D2D94A1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0A1EB614-3D1F-EC4B-A694-7EB33A651B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08A8EC8-D7DC-9A49-A5CC-49695912EB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6F64C45-1778-F54C-981B-CDE3D817A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73994-CB00-4E48-8198-2DEAE2958A32}" type="datetimeFigureOut">
              <a:t>2-1-2022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ACE71A0-9F3B-9B46-97E9-23308BD76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DB7EBCE-EFDF-BF43-B035-88B48583B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9649C-E127-1E4C-B65E-49A4082B90CA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7425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3113AD14-5F4A-F845-8EDC-8EDE2A487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ACDA1B3-03B5-C145-B724-D296A77A5C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8409B36-F236-DB49-8C45-9503A7A50C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73994-CB00-4E48-8198-2DEAE2958A32}" type="datetimeFigureOut">
              <a:t>2-1-2022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02E7F91-A06B-CE4C-A264-B4E654BB40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1245DF4-F95F-0A45-B6B6-11D95FCD07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59649C-E127-1E4C-B65E-49A4082B90CA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1701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comments" Target="../comments/comment1.xml"/><Relationship Id="rId4" Type="http://schemas.openxmlformats.org/officeDocument/2006/relationships/image" Target="file:////Volumes/Werkschijf/Werkmap/Malmberg/2021/211101_BL%20GRD%202022/powerpoints/JPG/GRD2022_ppt%20omslag.jp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.jpg"/><Relationship Id="rId3" Type="http://schemas.openxmlformats.org/officeDocument/2006/relationships/customXml" Target="../ink/ink1.xml"/><Relationship Id="rId17" Type="http://schemas.openxmlformats.org/officeDocument/2006/relationships/image" Target="../media/image8.JPG"/><Relationship Id="rId2" Type="http://schemas.openxmlformats.org/officeDocument/2006/relationships/image" Target="../media/image5.png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customXml" Target="../ink/ink2.xml"/><Relationship Id="rId1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96B68E42-1459-4347-A725-F7FAAC3C03D4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5F515677-1BE4-6A48-B631-EE9AF8A919E5}"/>
              </a:ext>
            </a:extLst>
          </p:cNvPr>
          <p:cNvSpPr txBox="1"/>
          <p:nvPr/>
        </p:nvSpPr>
        <p:spPr>
          <a:xfrm>
            <a:off x="3687303" y="5610907"/>
            <a:ext cx="481740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700" b="1" dirty="0">
                <a:solidFill>
                  <a:schemeClr val="accent5"/>
                </a:solidFill>
              </a:rPr>
              <a:t>Groep 5 en 6 – Beroep: Architect</a:t>
            </a:r>
          </a:p>
        </p:txBody>
      </p:sp>
    </p:spTree>
    <p:extLst>
      <p:ext uri="{BB962C8B-B14F-4D97-AF65-F5344CB8AC3E}">
        <p14:creationId xmlns:p14="http://schemas.microsoft.com/office/powerpoint/2010/main" val="1150809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5F02645-2545-274C-BA2E-657A39BDCD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7" y="0"/>
            <a:ext cx="12185085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5D7CBBB-97A5-8D4F-B1ED-99A6667D3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23" y="188469"/>
            <a:ext cx="11769786" cy="356061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1BDA4738-1AC5-3347-A42F-571BC7D68F3D}"/>
              </a:ext>
            </a:extLst>
          </p:cNvPr>
          <p:cNvSpPr txBox="1"/>
          <p:nvPr/>
        </p:nvSpPr>
        <p:spPr>
          <a:xfrm>
            <a:off x="8798859" y="638870"/>
            <a:ext cx="3061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FF0000"/>
                </a:solidFill>
              </a:rPr>
              <a:t>En zo zagen ze er uit </a:t>
            </a:r>
          </a:p>
          <a:p>
            <a:r>
              <a:rPr lang="nl-NL" dirty="0">
                <a:solidFill>
                  <a:srgbClr val="FF0000"/>
                </a:solidFill>
              </a:rPr>
              <a:t>toen ze bijna af waren</a:t>
            </a:r>
          </a:p>
        </p:txBody>
      </p:sp>
    </p:spTree>
    <p:extLst>
      <p:ext uri="{BB962C8B-B14F-4D97-AF65-F5344CB8AC3E}">
        <p14:creationId xmlns:p14="http://schemas.microsoft.com/office/powerpoint/2010/main" val="9706187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9F5D775-D485-654A-9054-85F960BFB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581" y="544530"/>
            <a:ext cx="4461418" cy="631347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F92DE7C-314C-B74B-8548-A8DBBC2B7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894" y="1197428"/>
            <a:ext cx="4846211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86B0CA8-DBEF-5747-AA35-826D6F3951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23" y="188469"/>
            <a:ext cx="11769786" cy="35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6753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72AC43FE-2B2D-6443-81DA-C1196A775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920" y="1634538"/>
            <a:ext cx="5403187" cy="4482033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F71AB862-8E6B-4148-A3E0-9C3F33A5C3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23" y="188469"/>
            <a:ext cx="11769786" cy="35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50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543C5364-0FDC-3642-817E-725E29BE3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349" y="1634538"/>
            <a:ext cx="5403187" cy="4482033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DCB6236-044C-B84E-9DE8-2F99002C65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23" y="188469"/>
            <a:ext cx="11769786" cy="35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576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09D3688B-9826-F443-AA4F-CA32E273A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536" y="1636704"/>
            <a:ext cx="5401117" cy="4480316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ACCBD6E2-6067-5C49-912B-3967B2E879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23" y="188469"/>
            <a:ext cx="11769786" cy="35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668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DCA40BD6-6CA3-8149-AEA0-B25DEFE2E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" y="0"/>
            <a:ext cx="12190706" cy="685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B6F110D0-DD86-FC42-BB55-BAE5237A0907}"/>
              </a:ext>
            </a:extLst>
          </p:cNvPr>
          <p:cNvSpPr txBox="1"/>
          <p:nvPr/>
        </p:nvSpPr>
        <p:spPr>
          <a:xfrm>
            <a:off x="588579" y="5507421"/>
            <a:ext cx="3394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FF0000"/>
                </a:solidFill>
              </a:rPr>
              <a:t>De zoon van de architect </a:t>
            </a:r>
          </a:p>
          <a:p>
            <a:r>
              <a:rPr lang="nl-NL" dirty="0">
                <a:solidFill>
                  <a:srgbClr val="FF0000"/>
                </a:solidFill>
              </a:rPr>
              <a:t>wil zelf zijn huisje tekenen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CA5395C-DB0C-3842-9FD6-6DB6F7A020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23" y="188469"/>
            <a:ext cx="11769786" cy="35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477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Afbeelding 36">
            <a:extLst>
              <a:ext uri="{FF2B5EF4-FFF2-40B4-BE49-F238E27FC236}">
                <a16:creationId xmlns:a16="http://schemas.microsoft.com/office/drawing/2014/main" id="{E47B57F6-37BF-1E4D-A363-E81FB20EC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2409" y="497809"/>
            <a:ext cx="3267182" cy="271018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6" name="Inkt 15">
                <a:extLst>
                  <a:ext uri="{FF2B5EF4-FFF2-40B4-BE49-F238E27FC236}">
                    <a16:creationId xmlns:a16="http://schemas.microsoft.com/office/drawing/2014/main" id="{A708C53D-353B-FA49-9C4D-4F2DE1ECC23A}"/>
                  </a:ext>
                </a:extLst>
              </p14:cNvPr>
              <p14:cNvContentPartPr/>
              <p14:nvPr/>
            </p14:nvContentPartPr>
            <p14:xfrm>
              <a:off x="4702800" y="4067750"/>
              <a:ext cx="892611" cy="915178"/>
            </p14:xfrm>
          </p:contentPart>
        </mc:Choice>
        <mc:Fallback xmlns="">
          <p:pic>
            <p:nvPicPr>
              <p:cNvPr id="16" name="Inkt 15">
                <a:extLst>
                  <a:ext uri="{FF2B5EF4-FFF2-40B4-BE49-F238E27FC236}">
                    <a16:creationId xmlns:a16="http://schemas.microsoft.com/office/drawing/2014/main" id="{A708C53D-353B-FA49-9C4D-4F2DE1ECC23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93802" y="4058749"/>
                <a:ext cx="910247" cy="9328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1" name="Inkt 30">
                <a:extLst>
                  <a:ext uri="{FF2B5EF4-FFF2-40B4-BE49-F238E27FC236}">
                    <a16:creationId xmlns:a16="http://schemas.microsoft.com/office/drawing/2014/main" id="{591A9AA8-8721-5148-A4B2-B2EEF3370185}"/>
                  </a:ext>
                </a:extLst>
              </p14:cNvPr>
              <p14:cNvContentPartPr/>
              <p14:nvPr/>
            </p14:nvContentPartPr>
            <p14:xfrm>
              <a:off x="9495310" y="3825051"/>
              <a:ext cx="497880" cy="900720"/>
            </p14:xfrm>
          </p:contentPart>
        </mc:Choice>
        <mc:Fallback xmlns="">
          <p:pic>
            <p:nvPicPr>
              <p:cNvPr id="31" name="Inkt 30">
                <a:extLst>
                  <a:ext uri="{FF2B5EF4-FFF2-40B4-BE49-F238E27FC236}">
                    <a16:creationId xmlns:a16="http://schemas.microsoft.com/office/drawing/2014/main" id="{591A9AA8-8721-5148-A4B2-B2EEF337018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486317" y="3816051"/>
                <a:ext cx="515507" cy="918360"/>
              </a:xfrm>
              <a:prstGeom prst="rect">
                <a:avLst/>
              </a:prstGeom>
            </p:spPr>
          </p:pic>
        </mc:Fallback>
      </mc:AlternateContent>
      <p:pic>
        <p:nvPicPr>
          <p:cNvPr id="34" name="Afbeelding 33">
            <a:extLst>
              <a:ext uri="{FF2B5EF4-FFF2-40B4-BE49-F238E27FC236}">
                <a16:creationId xmlns:a16="http://schemas.microsoft.com/office/drawing/2014/main" id="{52E8C473-082B-F542-8BA2-679CB69A870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3448" y="3197624"/>
            <a:ext cx="5428343" cy="3415587"/>
          </a:xfrm>
          <a:prstGeom prst="rect">
            <a:avLst/>
          </a:prstGeom>
        </p:spPr>
      </p:pic>
      <p:pic>
        <p:nvPicPr>
          <p:cNvPr id="36" name="Afbeelding 35">
            <a:extLst>
              <a:ext uri="{FF2B5EF4-FFF2-40B4-BE49-F238E27FC236}">
                <a16:creationId xmlns:a16="http://schemas.microsoft.com/office/drawing/2014/main" id="{9F1BF6C3-9248-3245-9C84-3AD7962583D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80911" y="3197624"/>
            <a:ext cx="5384636" cy="341558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B69E8E08-1E60-4D47-B621-FB95BADF3E6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23" y="188469"/>
            <a:ext cx="11769786" cy="35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8979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E9AF172-461B-E842-9F7D-CFE73014B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9071" y="295835"/>
            <a:ext cx="8137275" cy="659547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3FD6B3B1-DD83-AE43-B034-29AAD9A12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23" y="188469"/>
            <a:ext cx="11769786" cy="35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702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620D7B3B-0AF8-9947-B1E1-9846411DE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5287" y="544530"/>
            <a:ext cx="5541067" cy="620552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8119D4B4-8EAC-404F-86A5-5ACBCA26CAC2}"/>
              </a:ext>
            </a:extLst>
          </p:cNvPr>
          <p:cNvSpPr txBox="1"/>
          <p:nvPr/>
        </p:nvSpPr>
        <p:spPr>
          <a:xfrm>
            <a:off x="537882" y="753034"/>
            <a:ext cx="4894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Een heel groot huis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40C89D2-BD92-4741-B03B-B3862154FA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23" y="188469"/>
            <a:ext cx="11769786" cy="35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516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086ED54D-4756-EB48-9F14-9A043F02B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72612" y="0"/>
            <a:ext cx="13064612" cy="685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4028701-C6A5-1742-B2AB-607C79113342}"/>
              </a:ext>
            </a:extLst>
          </p:cNvPr>
          <p:cNvSpPr txBox="1"/>
          <p:nvPr/>
        </p:nvSpPr>
        <p:spPr>
          <a:xfrm>
            <a:off x="5253915" y="827439"/>
            <a:ext cx="4894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FF0000"/>
                </a:solidFill>
              </a:rPr>
              <a:t>Ontwerp voor een rij huizen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4EA4E2A-73D2-164E-B69F-C61335BF00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471" y="188469"/>
            <a:ext cx="12108880" cy="35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83038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1870</TotalTime>
  <Words>42</Words>
  <Application>Microsoft Office PowerPoint</Application>
  <PresentationFormat>Breedbeeld</PresentationFormat>
  <Paragraphs>11</Paragraphs>
  <Slides>11</Slides>
  <Notes>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Een architect</dc:title>
  <dc:creator>FransvanG</dc:creator>
  <cp:lastModifiedBy>Anne Wichgers</cp:lastModifiedBy>
  <cp:revision>22</cp:revision>
  <dcterms:created xsi:type="dcterms:W3CDTF">2021-05-22T10:05:40Z</dcterms:created>
  <dcterms:modified xsi:type="dcterms:W3CDTF">2022-01-02T10:03:07Z</dcterms:modified>
</cp:coreProperties>
</file>